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8" r:id="rId2"/>
  </p:sldMasterIdLst>
  <p:notesMasterIdLst>
    <p:notesMasterId r:id="rId14"/>
  </p:notesMasterIdLst>
  <p:sldIdLst>
    <p:sldId id="266" r:id="rId3"/>
    <p:sldId id="257" r:id="rId4"/>
    <p:sldId id="262" r:id="rId5"/>
    <p:sldId id="268" r:id="rId6"/>
    <p:sldId id="267" r:id="rId7"/>
    <p:sldId id="269" r:id="rId8"/>
    <p:sldId id="270" r:id="rId9"/>
    <p:sldId id="260" r:id="rId10"/>
    <p:sldId id="263" r:id="rId11"/>
    <p:sldId id="265" r:id="rId12"/>
    <p:sldId id="26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1481" autoAdjust="0"/>
  </p:normalViewPr>
  <p:slideViewPr>
    <p:cSldViewPr snapToGrid="0">
      <p:cViewPr varScale="1">
        <p:scale>
          <a:sx n="82" d="100"/>
          <a:sy n="82" d="100"/>
        </p:scale>
        <p:origin x="110" y="96"/>
      </p:cViewPr>
      <p:guideLst/>
    </p:cSldViewPr>
  </p:slideViewPr>
  <p:notesTextViewPr>
    <p:cViewPr>
      <p:scale>
        <a:sx n="1" d="1"/>
        <a:sy n="1" d="1"/>
      </p:scale>
      <p:origin x="0" y="0"/>
    </p:cViewPr>
  </p:notesTextViewPr>
  <p:notesViewPr>
    <p:cSldViewPr snapToGrid="0">
      <p:cViewPr varScale="1">
        <p:scale>
          <a:sx n="55" d="100"/>
          <a:sy n="55" d="100"/>
        </p:scale>
        <p:origin x="2880"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29D5B2-D2CD-4D6D-B742-0A1E9044C89D}" type="doc">
      <dgm:prSet loTypeId="urn:microsoft.com/office/officeart/2005/8/layout/orgChart1" loCatId="hierarchy" qsTypeId="urn:microsoft.com/office/officeart/2005/8/quickstyle/simple1" qsCatId="simple" csTypeId="urn:microsoft.com/office/officeart/2005/8/colors/colorful1" csCatId="colorful" phldr="1"/>
      <dgm:spPr/>
      <dgm:t>
        <a:bodyPr/>
        <a:lstStyle/>
        <a:p>
          <a:endParaRPr lang="en-US"/>
        </a:p>
      </dgm:t>
    </dgm:pt>
    <dgm:pt modelId="{904DCEC3-3F33-4AFF-9A9B-8DCF08B57DF0}">
      <dgm:prSet phldrT="[Text]" custT="1"/>
      <dgm:spPr/>
      <dgm:t>
        <a:bodyPr/>
        <a:lstStyle/>
        <a:p>
          <a:r>
            <a:rPr lang="en-US" sz="2000" b="1" dirty="0">
              <a:solidFill>
                <a:schemeClr val="tx1"/>
              </a:solidFill>
            </a:rPr>
            <a:t>Types of Laser</a:t>
          </a:r>
        </a:p>
      </dgm:t>
    </dgm:pt>
    <dgm:pt modelId="{DFFE073D-3D04-4E5C-A006-2983B6725D7B}" type="parTrans" cxnId="{F4CD7189-5C3E-4535-9258-6554FDC2FB7A}">
      <dgm:prSet/>
      <dgm:spPr/>
      <dgm:t>
        <a:bodyPr/>
        <a:lstStyle/>
        <a:p>
          <a:endParaRPr lang="en-US" sz="1400">
            <a:solidFill>
              <a:schemeClr val="tx1"/>
            </a:solidFill>
          </a:endParaRPr>
        </a:p>
      </dgm:t>
    </dgm:pt>
    <dgm:pt modelId="{A936D270-E36D-48DE-8C83-B5668ECFB30E}" type="sibTrans" cxnId="{F4CD7189-5C3E-4535-9258-6554FDC2FB7A}">
      <dgm:prSet/>
      <dgm:spPr/>
      <dgm:t>
        <a:bodyPr/>
        <a:lstStyle/>
        <a:p>
          <a:endParaRPr lang="en-US" sz="1400" dirty="0">
            <a:solidFill>
              <a:schemeClr val="tx1"/>
            </a:solidFill>
          </a:endParaRPr>
        </a:p>
      </dgm:t>
    </dgm:pt>
    <dgm:pt modelId="{C1B5669B-1A21-4D82-A36C-32A39351E129}">
      <dgm:prSet phldrT="[Text]" custT="1"/>
      <dgm:spPr>
        <a:solidFill>
          <a:schemeClr val="bg1"/>
        </a:solidFill>
        <a:ln>
          <a:solidFill>
            <a:srgbClr val="FF0000"/>
          </a:solidFill>
        </a:ln>
      </dgm:spPr>
      <dgm:t>
        <a:bodyPr/>
        <a:lstStyle/>
        <a:p>
          <a:r>
            <a:rPr lang="en-US" sz="2000" dirty="0">
              <a:solidFill>
                <a:schemeClr val="tx1"/>
              </a:solidFill>
            </a:rPr>
            <a:t>Fiber</a:t>
          </a:r>
        </a:p>
      </dgm:t>
    </dgm:pt>
    <dgm:pt modelId="{1E2CFBCD-7F60-4F31-A845-A2138C289B7F}" type="parTrans" cxnId="{D1407637-6836-4DFA-A380-96D5A6A54D63}">
      <dgm:prSet/>
      <dgm:spPr>
        <a:ln>
          <a:solidFill>
            <a:schemeClr val="tx1"/>
          </a:solidFill>
        </a:ln>
      </dgm:spPr>
      <dgm:t>
        <a:bodyPr/>
        <a:lstStyle/>
        <a:p>
          <a:endParaRPr lang="en-US" sz="1400">
            <a:solidFill>
              <a:schemeClr val="tx1"/>
            </a:solidFill>
          </a:endParaRPr>
        </a:p>
      </dgm:t>
    </dgm:pt>
    <dgm:pt modelId="{7E39AD73-D593-4001-A198-72670AA717CD}" type="sibTrans" cxnId="{D1407637-6836-4DFA-A380-96D5A6A54D63}">
      <dgm:prSet/>
      <dgm:spPr/>
      <dgm:t>
        <a:bodyPr/>
        <a:lstStyle/>
        <a:p>
          <a:endParaRPr lang="en-US" sz="1400">
            <a:solidFill>
              <a:schemeClr val="tx1"/>
            </a:solidFill>
          </a:endParaRPr>
        </a:p>
      </dgm:t>
    </dgm:pt>
    <dgm:pt modelId="{50D3436F-4BA6-43A8-9361-97F10D4ABAEC}">
      <dgm:prSet phldrT="[Text]" custT="1"/>
      <dgm:spPr>
        <a:solidFill>
          <a:schemeClr val="bg1"/>
        </a:solidFill>
        <a:ln>
          <a:solidFill>
            <a:srgbClr val="002060"/>
          </a:solidFill>
        </a:ln>
      </dgm:spPr>
      <dgm:t>
        <a:bodyPr/>
        <a:lstStyle/>
        <a:p>
          <a:r>
            <a:rPr lang="en-US" sz="2000" dirty="0" err="1">
              <a:solidFill>
                <a:schemeClr val="tx1"/>
              </a:solidFill>
            </a:rPr>
            <a:t>Nd:YAG</a:t>
          </a:r>
          <a:endParaRPr lang="en-US" sz="2000" dirty="0">
            <a:solidFill>
              <a:schemeClr val="tx1"/>
            </a:solidFill>
          </a:endParaRPr>
        </a:p>
      </dgm:t>
    </dgm:pt>
    <dgm:pt modelId="{D1F7C55A-81D9-48E0-9DC5-ED75F813A07D}" type="parTrans" cxnId="{DF51C034-4C73-486C-B56B-5B05A836D268}">
      <dgm:prSet/>
      <dgm:spPr/>
      <dgm:t>
        <a:bodyPr/>
        <a:lstStyle/>
        <a:p>
          <a:endParaRPr lang="en-US" sz="1400">
            <a:solidFill>
              <a:schemeClr val="tx1"/>
            </a:solidFill>
          </a:endParaRPr>
        </a:p>
      </dgm:t>
    </dgm:pt>
    <dgm:pt modelId="{70703AD9-5AD4-467A-A047-31894955E49D}" type="sibTrans" cxnId="{DF51C034-4C73-486C-B56B-5B05A836D268}">
      <dgm:prSet/>
      <dgm:spPr/>
      <dgm:t>
        <a:bodyPr/>
        <a:lstStyle/>
        <a:p>
          <a:endParaRPr lang="en-US" sz="1400">
            <a:solidFill>
              <a:schemeClr val="tx1"/>
            </a:solidFill>
          </a:endParaRPr>
        </a:p>
      </dgm:t>
    </dgm:pt>
    <dgm:pt modelId="{5F40A2DA-10B5-4F6B-B5EB-C237F120A279}">
      <dgm:prSet phldrT="[Text]" custT="1"/>
      <dgm:spPr>
        <a:solidFill>
          <a:schemeClr val="bg1"/>
        </a:solidFill>
        <a:ln>
          <a:solidFill>
            <a:schemeClr val="tx1"/>
          </a:solidFill>
        </a:ln>
      </dgm:spPr>
      <dgm:t>
        <a:bodyPr/>
        <a:lstStyle/>
        <a:p>
          <a:r>
            <a:rPr lang="en-US" sz="2000" dirty="0">
              <a:solidFill>
                <a:schemeClr val="tx1"/>
              </a:solidFill>
            </a:rPr>
            <a:t>Diode</a:t>
          </a:r>
        </a:p>
      </dgm:t>
    </dgm:pt>
    <dgm:pt modelId="{2C160DD5-469F-495C-BFB1-51A7BBAC168F}" type="parTrans" cxnId="{8A619E22-2424-47AF-B868-ED515D7A0856}">
      <dgm:prSet/>
      <dgm:spPr/>
      <dgm:t>
        <a:bodyPr/>
        <a:lstStyle/>
        <a:p>
          <a:endParaRPr lang="en-US" sz="1400">
            <a:solidFill>
              <a:schemeClr val="tx1"/>
            </a:solidFill>
          </a:endParaRPr>
        </a:p>
      </dgm:t>
    </dgm:pt>
    <dgm:pt modelId="{F4B717D1-8F46-423D-952E-C363030F6150}" type="sibTrans" cxnId="{8A619E22-2424-47AF-B868-ED515D7A0856}">
      <dgm:prSet/>
      <dgm:spPr/>
      <dgm:t>
        <a:bodyPr/>
        <a:lstStyle/>
        <a:p>
          <a:endParaRPr lang="en-US" sz="1400">
            <a:solidFill>
              <a:schemeClr val="tx1"/>
            </a:solidFill>
          </a:endParaRPr>
        </a:p>
      </dgm:t>
    </dgm:pt>
    <dgm:pt modelId="{E12A23C9-D5C2-43A6-9916-9F57D085350C}">
      <dgm:prSet phldrT="[Text]" custT="1"/>
      <dgm:spPr>
        <a:solidFill>
          <a:schemeClr val="bg1"/>
        </a:solidFill>
        <a:ln>
          <a:solidFill>
            <a:srgbClr val="00B050"/>
          </a:solidFill>
        </a:ln>
      </dgm:spPr>
      <dgm:t>
        <a:bodyPr/>
        <a:lstStyle/>
        <a:p>
          <a:r>
            <a:rPr lang="en-US" sz="2000" dirty="0">
              <a:solidFill>
                <a:schemeClr val="tx1"/>
              </a:solidFill>
            </a:rPr>
            <a:t>Argon</a:t>
          </a:r>
        </a:p>
      </dgm:t>
    </dgm:pt>
    <dgm:pt modelId="{B5E09DC6-77DF-45C9-909A-1F063653FC67}" type="parTrans" cxnId="{E9EF8C94-557B-4E7A-9535-F1662A08FAD5}">
      <dgm:prSet/>
      <dgm:spPr/>
      <dgm:t>
        <a:bodyPr/>
        <a:lstStyle/>
        <a:p>
          <a:endParaRPr lang="en-US" sz="1400">
            <a:solidFill>
              <a:schemeClr val="tx1"/>
            </a:solidFill>
          </a:endParaRPr>
        </a:p>
      </dgm:t>
    </dgm:pt>
    <dgm:pt modelId="{A951D839-1C8E-4E90-86D6-E7E500EDD587}" type="sibTrans" cxnId="{E9EF8C94-557B-4E7A-9535-F1662A08FAD5}">
      <dgm:prSet/>
      <dgm:spPr/>
      <dgm:t>
        <a:bodyPr/>
        <a:lstStyle/>
        <a:p>
          <a:endParaRPr lang="en-US" sz="1400">
            <a:solidFill>
              <a:schemeClr val="tx1"/>
            </a:solidFill>
          </a:endParaRPr>
        </a:p>
      </dgm:t>
    </dgm:pt>
    <dgm:pt modelId="{B08B91A3-64CF-401A-A795-C4DE3B59B9BA}">
      <dgm:prSet phldrT="[Text]" custT="1"/>
      <dgm:spPr>
        <a:solidFill>
          <a:schemeClr val="bg1"/>
        </a:solidFill>
        <a:ln>
          <a:solidFill>
            <a:schemeClr val="accent2"/>
          </a:solidFill>
        </a:ln>
      </dgm:spPr>
      <dgm:t>
        <a:bodyPr/>
        <a:lstStyle/>
        <a:p>
          <a:r>
            <a:rPr lang="en-US" sz="2000" dirty="0" err="1">
              <a:solidFill>
                <a:schemeClr val="tx1"/>
              </a:solidFill>
            </a:rPr>
            <a:t>Ar:F</a:t>
          </a:r>
          <a:r>
            <a:rPr lang="en-US" sz="2000" dirty="0">
              <a:solidFill>
                <a:schemeClr val="tx1"/>
              </a:solidFill>
            </a:rPr>
            <a:t> (</a:t>
          </a:r>
          <a:r>
            <a:rPr lang="en-US" sz="2000" dirty="0" err="1">
              <a:solidFill>
                <a:schemeClr val="tx1"/>
              </a:solidFill>
            </a:rPr>
            <a:t>Eximer</a:t>
          </a:r>
          <a:r>
            <a:rPr lang="en-US" sz="2000" dirty="0">
              <a:solidFill>
                <a:schemeClr val="tx1"/>
              </a:solidFill>
            </a:rPr>
            <a:t>)</a:t>
          </a:r>
        </a:p>
      </dgm:t>
    </dgm:pt>
    <dgm:pt modelId="{5E9AA905-1486-487D-932D-55C6D13DBA20}" type="parTrans" cxnId="{8F68DFBA-5847-4F27-9CB3-E3F6B698EBB9}">
      <dgm:prSet/>
      <dgm:spPr>
        <a:ln>
          <a:solidFill>
            <a:schemeClr val="tx1"/>
          </a:solidFill>
        </a:ln>
      </dgm:spPr>
      <dgm:t>
        <a:bodyPr/>
        <a:lstStyle/>
        <a:p>
          <a:endParaRPr lang="en-US" sz="1400">
            <a:solidFill>
              <a:schemeClr val="tx1"/>
            </a:solidFill>
          </a:endParaRPr>
        </a:p>
      </dgm:t>
    </dgm:pt>
    <dgm:pt modelId="{59D19379-E7C1-48AE-BA4A-89A9D89FA889}" type="sibTrans" cxnId="{8F68DFBA-5847-4F27-9CB3-E3F6B698EBB9}">
      <dgm:prSet/>
      <dgm:spPr/>
      <dgm:t>
        <a:bodyPr/>
        <a:lstStyle/>
        <a:p>
          <a:endParaRPr lang="en-US" sz="1400">
            <a:solidFill>
              <a:schemeClr val="tx1"/>
            </a:solidFill>
          </a:endParaRPr>
        </a:p>
      </dgm:t>
    </dgm:pt>
    <dgm:pt modelId="{019FB1E6-CACB-4CA5-ADDC-73CC46094962}">
      <dgm:prSet phldrT="[Text]" custT="1"/>
      <dgm:spPr>
        <a:solidFill>
          <a:schemeClr val="bg1"/>
        </a:solidFill>
        <a:ln>
          <a:solidFill>
            <a:srgbClr val="00B0F0"/>
          </a:solidFill>
        </a:ln>
      </dgm:spPr>
      <dgm:t>
        <a:bodyPr/>
        <a:lstStyle/>
        <a:p>
          <a:r>
            <a:rPr lang="en-US" sz="2000" dirty="0">
              <a:solidFill>
                <a:schemeClr val="tx1"/>
              </a:solidFill>
            </a:rPr>
            <a:t>Ruby</a:t>
          </a:r>
        </a:p>
      </dgm:t>
    </dgm:pt>
    <dgm:pt modelId="{BB2B6DEC-9578-4121-A74D-F7A7069286FC}" type="parTrans" cxnId="{E53323EE-BC2F-46C6-93E2-015AC91FB69C}">
      <dgm:prSet/>
      <dgm:spPr>
        <a:ln>
          <a:solidFill>
            <a:schemeClr val="tx1"/>
          </a:solidFill>
        </a:ln>
      </dgm:spPr>
      <dgm:t>
        <a:bodyPr/>
        <a:lstStyle/>
        <a:p>
          <a:endParaRPr lang="en-US" sz="1400">
            <a:solidFill>
              <a:schemeClr val="tx1"/>
            </a:solidFill>
          </a:endParaRPr>
        </a:p>
      </dgm:t>
    </dgm:pt>
    <dgm:pt modelId="{54926F11-89A8-4205-AD1E-DFA8506B4AE1}" type="sibTrans" cxnId="{E53323EE-BC2F-46C6-93E2-015AC91FB69C}">
      <dgm:prSet/>
      <dgm:spPr/>
      <dgm:t>
        <a:bodyPr/>
        <a:lstStyle/>
        <a:p>
          <a:endParaRPr lang="en-US" sz="1400">
            <a:solidFill>
              <a:schemeClr val="tx1"/>
            </a:solidFill>
          </a:endParaRPr>
        </a:p>
      </dgm:t>
    </dgm:pt>
    <dgm:pt modelId="{81F64836-7C99-4866-AF86-38C5B149542C}">
      <dgm:prSet phldrT="[Text]" custT="1"/>
      <dgm:spPr>
        <a:solidFill>
          <a:schemeClr val="bg1"/>
        </a:solidFill>
        <a:ln>
          <a:solidFill>
            <a:schemeClr val="accent6"/>
          </a:solidFill>
        </a:ln>
      </dgm:spPr>
      <dgm:t>
        <a:bodyPr/>
        <a:lstStyle/>
        <a:p>
          <a:r>
            <a:rPr lang="en-US" sz="2000" dirty="0">
              <a:solidFill>
                <a:schemeClr val="tx1"/>
              </a:solidFill>
            </a:rPr>
            <a:t>Pulsed Dye</a:t>
          </a:r>
        </a:p>
      </dgm:t>
    </dgm:pt>
    <dgm:pt modelId="{4EAA65B5-0C86-43D4-971F-34AB934588FD}" type="parTrans" cxnId="{6BD3B081-7359-4D1D-8F09-49523B4F1F4B}">
      <dgm:prSet/>
      <dgm:spPr>
        <a:ln>
          <a:solidFill>
            <a:schemeClr val="tx1"/>
          </a:solidFill>
        </a:ln>
      </dgm:spPr>
      <dgm:t>
        <a:bodyPr/>
        <a:lstStyle/>
        <a:p>
          <a:endParaRPr lang="en-US" sz="1400">
            <a:solidFill>
              <a:schemeClr val="tx1"/>
            </a:solidFill>
          </a:endParaRPr>
        </a:p>
      </dgm:t>
    </dgm:pt>
    <dgm:pt modelId="{7F456C9E-2A20-436D-A1F1-38E1592AAD9E}" type="sibTrans" cxnId="{6BD3B081-7359-4D1D-8F09-49523B4F1F4B}">
      <dgm:prSet/>
      <dgm:spPr/>
      <dgm:t>
        <a:bodyPr/>
        <a:lstStyle/>
        <a:p>
          <a:endParaRPr lang="en-US" sz="1400">
            <a:solidFill>
              <a:schemeClr val="tx1"/>
            </a:solidFill>
          </a:endParaRPr>
        </a:p>
      </dgm:t>
    </dgm:pt>
    <dgm:pt modelId="{24EA3AA6-EFD8-44E2-8BB3-5C20D1613688}" type="pres">
      <dgm:prSet presAssocID="{A229D5B2-D2CD-4D6D-B742-0A1E9044C89D}" presName="hierChild1" presStyleCnt="0">
        <dgm:presLayoutVars>
          <dgm:orgChart val="1"/>
          <dgm:chPref val="1"/>
          <dgm:dir/>
          <dgm:animOne val="branch"/>
          <dgm:animLvl val="lvl"/>
          <dgm:resizeHandles/>
        </dgm:presLayoutVars>
      </dgm:prSet>
      <dgm:spPr/>
    </dgm:pt>
    <dgm:pt modelId="{0957C5B9-B690-44BC-934A-DE0B3AEC0910}" type="pres">
      <dgm:prSet presAssocID="{904DCEC3-3F33-4AFF-9A9B-8DCF08B57DF0}" presName="hierRoot1" presStyleCnt="0">
        <dgm:presLayoutVars>
          <dgm:hierBranch val="init"/>
        </dgm:presLayoutVars>
      </dgm:prSet>
      <dgm:spPr/>
    </dgm:pt>
    <dgm:pt modelId="{B6C9A36D-7F2A-4BA8-BCB0-E1C79C047E27}" type="pres">
      <dgm:prSet presAssocID="{904DCEC3-3F33-4AFF-9A9B-8DCF08B57DF0}" presName="rootComposite1" presStyleCnt="0"/>
      <dgm:spPr/>
    </dgm:pt>
    <dgm:pt modelId="{BCFF03CA-284C-4DA1-B79E-3452899D30AC}" type="pres">
      <dgm:prSet presAssocID="{904DCEC3-3F33-4AFF-9A9B-8DCF08B57DF0}" presName="rootText1" presStyleLbl="node0" presStyleIdx="0" presStyleCnt="1" custFlipVert="0" custScaleX="243612" custScaleY="70709">
        <dgm:presLayoutVars>
          <dgm:chPref val="3"/>
        </dgm:presLayoutVars>
      </dgm:prSet>
      <dgm:spPr/>
    </dgm:pt>
    <dgm:pt modelId="{5CCB3EBE-5328-4FC2-8D23-C9FB07CBF980}" type="pres">
      <dgm:prSet presAssocID="{904DCEC3-3F33-4AFF-9A9B-8DCF08B57DF0}" presName="rootConnector1" presStyleLbl="node1" presStyleIdx="0" presStyleCnt="0"/>
      <dgm:spPr/>
    </dgm:pt>
    <dgm:pt modelId="{76973EA6-D604-4D17-B692-11027C8BE8F8}" type="pres">
      <dgm:prSet presAssocID="{904DCEC3-3F33-4AFF-9A9B-8DCF08B57DF0}" presName="hierChild2" presStyleCnt="0"/>
      <dgm:spPr/>
    </dgm:pt>
    <dgm:pt modelId="{CCD8F4E7-AA15-400B-A70D-6D357861FACA}" type="pres">
      <dgm:prSet presAssocID="{1E2CFBCD-7F60-4F31-A845-A2138C289B7F}" presName="Name37" presStyleLbl="parChTrans1D2" presStyleIdx="0" presStyleCnt="7"/>
      <dgm:spPr/>
    </dgm:pt>
    <dgm:pt modelId="{B6374CBF-4F3A-47E1-9E04-2D3E9DDFB75E}" type="pres">
      <dgm:prSet presAssocID="{C1B5669B-1A21-4D82-A36C-32A39351E129}" presName="hierRoot2" presStyleCnt="0">
        <dgm:presLayoutVars>
          <dgm:hierBranch val="init"/>
        </dgm:presLayoutVars>
      </dgm:prSet>
      <dgm:spPr/>
    </dgm:pt>
    <dgm:pt modelId="{96D29752-0547-4C59-82FA-05F7A1AD2EF5}" type="pres">
      <dgm:prSet presAssocID="{C1B5669B-1A21-4D82-A36C-32A39351E129}" presName="rootComposite" presStyleCnt="0"/>
      <dgm:spPr/>
    </dgm:pt>
    <dgm:pt modelId="{122965A9-5BAC-4CBE-B190-E6C7B405F9D1}" type="pres">
      <dgm:prSet presAssocID="{C1B5669B-1A21-4D82-A36C-32A39351E129}" presName="rootText" presStyleLbl="node2" presStyleIdx="0" presStyleCnt="7">
        <dgm:presLayoutVars>
          <dgm:chPref val="3"/>
        </dgm:presLayoutVars>
      </dgm:prSet>
      <dgm:spPr/>
    </dgm:pt>
    <dgm:pt modelId="{6A31C5BB-F2BA-4674-946C-4F681F69C1B9}" type="pres">
      <dgm:prSet presAssocID="{C1B5669B-1A21-4D82-A36C-32A39351E129}" presName="rootConnector" presStyleLbl="node2" presStyleIdx="0" presStyleCnt="7"/>
      <dgm:spPr/>
    </dgm:pt>
    <dgm:pt modelId="{F77BB46B-C1FB-4C9C-AC74-6F5E2BA048D9}" type="pres">
      <dgm:prSet presAssocID="{C1B5669B-1A21-4D82-A36C-32A39351E129}" presName="hierChild4" presStyleCnt="0"/>
      <dgm:spPr/>
    </dgm:pt>
    <dgm:pt modelId="{376FB726-9D5D-4E9D-A694-93938540E930}" type="pres">
      <dgm:prSet presAssocID="{C1B5669B-1A21-4D82-A36C-32A39351E129}" presName="hierChild5" presStyleCnt="0"/>
      <dgm:spPr/>
    </dgm:pt>
    <dgm:pt modelId="{A6A09160-BC60-4719-8929-1BDAFB812A95}" type="pres">
      <dgm:prSet presAssocID="{D1F7C55A-81D9-48E0-9DC5-ED75F813A07D}" presName="Name37" presStyleLbl="parChTrans1D2" presStyleIdx="1" presStyleCnt="7"/>
      <dgm:spPr/>
    </dgm:pt>
    <dgm:pt modelId="{EA343196-C478-40F7-A329-7CB422051425}" type="pres">
      <dgm:prSet presAssocID="{50D3436F-4BA6-43A8-9361-97F10D4ABAEC}" presName="hierRoot2" presStyleCnt="0">
        <dgm:presLayoutVars>
          <dgm:hierBranch val="init"/>
        </dgm:presLayoutVars>
      </dgm:prSet>
      <dgm:spPr/>
    </dgm:pt>
    <dgm:pt modelId="{A85EDB71-E3C9-489C-8F35-1D604E042E84}" type="pres">
      <dgm:prSet presAssocID="{50D3436F-4BA6-43A8-9361-97F10D4ABAEC}" presName="rootComposite" presStyleCnt="0"/>
      <dgm:spPr/>
    </dgm:pt>
    <dgm:pt modelId="{78D4D591-6A13-47BE-868F-5B6D70322E7A}" type="pres">
      <dgm:prSet presAssocID="{50D3436F-4BA6-43A8-9361-97F10D4ABAEC}" presName="rootText" presStyleLbl="node2" presStyleIdx="1" presStyleCnt="7">
        <dgm:presLayoutVars>
          <dgm:chPref val="3"/>
        </dgm:presLayoutVars>
      </dgm:prSet>
      <dgm:spPr/>
    </dgm:pt>
    <dgm:pt modelId="{42B3FD7A-D161-44D9-A56C-C9D72906EFA8}" type="pres">
      <dgm:prSet presAssocID="{50D3436F-4BA6-43A8-9361-97F10D4ABAEC}" presName="rootConnector" presStyleLbl="node2" presStyleIdx="1" presStyleCnt="7"/>
      <dgm:spPr/>
    </dgm:pt>
    <dgm:pt modelId="{57773EB5-20D4-494C-BD66-17A41BF0AF0A}" type="pres">
      <dgm:prSet presAssocID="{50D3436F-4BA6-43A8-9361-97F10D4ABAEC}" presName="hierChild4" presStyleCnt="0"/>
      <dgm:spPr/>
    </dgm:pt>
    <dgm:pt modelId="{FD46AD44-AAAF-4E24-AB43-A228DB5566A1}" type="pres">
      <dgm:prSet presAssocID="{50D3436F-4BA6-43A8-9361-97F10D4ABAEC}" presName="hierChild5" presStyleCnt="0"/>
      <dgm:spPr/>
    </dgm:pt>
    <dgm:pt modelId="{FC90CB6E-2EFD-4DEE-87AA-203987C0621D}" type="pres">
      <dgm:prSet presAssocID="{2C160DD5-469F-495C-BFB1-51A7BBAC168F}" presName="Name37" presStyleLbl="parChTrans1D2" presStyleIdx="2" presStyleCnt="7"/>
      <dgm:spPr/>
    </dgm:pt>
    <dgm:pt modelId="{30E74C6F-0E46-4EBB-A863-F83B0E2E4901}" type="pres">
      <dgm:prSet presAssocID="{5F40A2DA-10B5-4F6B-B5EB-C237F120A279}" presName="hierRoot2" presStyleCnt="0">
        <dgm:presLayoutVars>
          <dgm:hierBranch val="init"/>
        </dgm:presLayoutVars>
      </dgm:prSet>
      <dgm:spPr/>
    </dgm:pt>
    <dgm:pt modelId="{B738CC30-4A3A-49FD-AF9E-63C3D4299362}" type="pres">
      <dgm:prSet presAssocID="{5F40A2DA-10B5-4F6B-B5EB-C237F120A279}" presName="rootComposite" presStyleCnt="0"/>
      <dgm:spPr/>
    </dgm:pt>
    <dgm:pt modelId="{0AB32580-870C-49A4-8862-1A8D78DB585B}" type="pres">
      <dgm:prSet presAssocID="{5F40A2DA-10B5-4F6B-B5EB-C237F120A279}" presName="rootText" presStyleLbl="node2" presStyleIdx="2" presStyleCnt="7">
        <dgm:presLayoutVars>
          <dgm:chPref val="3"/>
        </dgm:presLayoutVars>
      </dgm:prSet>
      <dgm:spPr/>
    </dgm:pt>
    <dgm:pt modelId="{6AC69447-B582-477C-93D3-F50E99A47A64}" type="pres">
      <dgm:prSet presAssocID="{5F40A2DA-10B5-4F6B-B5EB-C237F120A279}" presName="rootConnector" presStyleLbl="node2" presStyleIdx="2" presStyleCnt="7"/>
      <dgm:spPr/>
    </dgm:pt>
    <dgm:pt modelId="{2E04E3F0-6D74-43CA-9410-4A8F11F8F56A}" type="pres">
      <dgm:prSet presAssocID="{5F40A2DA-10B5-4F6B-B5EB-C237F120A279}" presName="hierChild4" presStyleCnt="0"/>
      <dgm:spPr/>
    </dgm:pt>
    <dgm:pt modelId="{BB81C857-7F68-446B-B7B1-7737DB602484}" type="pres">
      <dgm:prSet presAssocID="{5F40A2DA-10B5-4F6B-B5EB-C237F120A279}" presName="hierChild5" presStyleCnt="0"/>
      <dgm:spPr/>
    </dgm:pt>
    <dgm:pt modelId="{97BDADC8-AA3C-40D7-908A-105402EC6F7C}" type="pres">
      <dgm:prSet presAssocID="{B5E09DC6-77DF-45C9-909A-1F063653FC67}" presName="Name37" presStyleLbl="parChTrans1D2" presStyleIdx="3" presStyleCnt="7"/>
      <dgm:spPr/>
    </dgm:pt>
    <dgm:pt modelId="{2ACB0C30-9EDF-4C4F-9AA9-012D35AAA6C2}" type="pres">
      <dgm:prSet presAssocID="{E12A23C9-D5C2-43A6-9916-9F57D085350C}" presName="hierRoot2" presStyleCnt="0">
        <dgm:presLayoutVars>
          <dgm:hierBranch val="init"/>
        </dgm:presLayoutVars>
      </dgm:prSet>
      <dgm:spPr/>
    </dgm:pt>
    <dgm:pt modelId="{00E495E9-CFA1-46C9-AF72-8B4A3037A559}" type="pres">
      <dgm:prSet presAssocID="{E12A23C9-D5C2-43A6-9916-9F57D085350C}" presName="rootComposite" presStyleCnt="0"/>
      <dgm:spPr/>
    </dgm:pt>
    <dgm:pt modelId="{D9E419BA-C732-47B2-9691-9BD020855A55}" type="pres">
      <dgm:prSet presAssocID="{E12A23C9-D5C2-43A6-9916-9F57D085350C}" presName="rootText" presStyleLbl="node2" presStyleIdx="3" presStyleCnt="7">
        <dgm:presLayoutVars>
          <dgm:chPref val="3"/>
        </dgm:presLayoutVars>
      </dgm:prSet>
      <dgm:spPr/>
    </dgm:pt>
    <dgm:pt modelId="{5446EA70-9357-4F48-9AD8-63CE01602FE4}" type="pres">
      <dgm:prSet presAssocID="{E12A23C9-D5C2-43A6-9916-9F57D085350C}" presName="rootConnector" presStyleLbl="node2" presStyleIdx="3" presStyleCnt="7"/>
      <dgm:spPr/>
    </dgm:pt>
    <dgm:pt modelId="{621B81D8-BFEB-464D-90B0-E3AB478F94E9}" type="pres">
      <dgm:prSet presAssocID="{E12A23C9-D5C2-43A6-9916-9F57D085350C}" presName="hierChild4" presStyleCnt="0"/>
      <dgm:spPr/>
    </dgm:pt>
    <dgm:pt modelId="{512EAE20-8CDD-45CE-A867-86090DA2D77F}" type="pres">
      <dgm:prSet presAssocID="{E12A23C9-D5C2-43A6-9916-9F57D085350C}" presName="hierChild5" presStyleCnt="0"/>
      <dgm:spPr/>
    </dgm:pt>
    <dgm:pt modelId="{C74E1981-5419-4809-864D-31799A74404F}" type="pres">
      <dgm:prSet presAssocID="{5E9AA905-1486-487D-932D-55C6D13DBA20}" presName="Name37" presStyleLbl="parChTrans1D2" presStyleIdx="4" presStyleCnt="7"/>
      <dgm:spPr/>
    </dgm:pt>
    <dgm:pt modelId="{0DA6BDE9-8786-4C71-938A-CD6DD31E3400}" type="pres">
      <dgm:prSet presAssocID="{B08B91A3-64CF-401A-A795-C4DE3B59B9BA}" presName="hierRoot2" presStyleCnt="0">
        <dgm:presLayoutVars>
          <dgm:hierBranch val="init"/>
        </dgm:presLayoutVars>
      </dgm:prSet>
      <dgm:spPr/>
    </dgm:pt>
    <dgm:pt modelId="{D5EF12BC-A048-4CBE-A16F-E873B508A1AD}" type="pres">
      <dgm:prSet presAssocID="{B08B91A3-64CF-401A-A795-C4DE3B59B9BA}" presName="rootComposite" presStyleCnt="0"/>
      <dgm:spPr/>
    </dgm:pt>
    <dgm:pt modelId="{C60BB39E-AAA2-4EA5-88C3-6F2193541E2C}" type="pres">
      <dgm:prSet presAssocID="{B08B91A3-64CF-401A-A795-C4DE3B59B9BA}" presName="rootText" presStyleLbl="node2" presStyleIdx="4" presStyleCnt="7">
        <dgm:presLayoutVars>
          <dgm:chPref val="3"/>
        </dgm:presLayoutVars>
      </dgm:prSet>
      <dgm:spPr/>
    </dgm:pt>
    <dgm:pt modelId="{B7019167-487C-49C8-A769-7E51FAF95349}" type="pres">
      <dgm:prSet presAssocID="{B08B91A3-64CF-401A-A795-C4DE3B59B9BA}" presName="rootConnector" presStyleLbl="node2" presStyleIdx="4" presStyleCnt="7"/>
      <dgm:spPr/>
    </dgm:pt>
    <dgm:pt modelId="{CDF08CEF-B93E-4B98-ACB8-B72784D19255}" type="pres">
      <dgm:prSet presAssocID="{B08B91A3-64CF-401A-A795-C4DE3B59B9BA}" presName="hierChild4" presStyleCnt="0"/>
      <dgm:spPr/>
    </dgm:pt>
    <dgm:pt modelId="{B19E21DD-2345-4425-A709-1F91C19B7266}" type="pres">
      <dgm:prSet presAssocID="{B08B91A3-64CF-401A-A795-C4DE3B59B9BA}" presName="hierChild5" presStyleCnt="0"/>
      <dgm:spPr/>
    </dgm:pt>
    <dgm:pt modelId="{CB1AC37E-DF06-4FB7-B100-EC98DEADC2C5}" type="pres">
      <dgm:prSet presAssocID="{BB2B6DEC-9578-4121-A74D-F7A7069286FC}" presName="Name37" presStyleLbl="parChTrans1D2" presStyleIdx="5" presStyleCnt="7"/>
      <dgm:spPr/>
    </dgm:pt>
    <dgm:pt modelId="{607E1111-A4CE-4CAD-87CA-997E48492FC0}" type="pres">
      <dgm:prSet presAssocID="{019FB1E6-CACB-4CA5-ADDC-73CC46094962}" presName="hierRoot2" presStyleCnt="0">
        <dgm:presLayoutVars>
          <dgm:hierBranch val="init"/>
        </dgm:presLayoutVars>
      </dgm:prSet>
      <dgm:spPr/>
    </dgm:pt>
    <dgm:pt modelId="{13952085-A2AD-4235-8E58-4D345B0D79FB}" type="pres">
      <dgm:prSet presAssocID="{019FB1E6-CACB-4CA5-ADDC-73CC46094962}" presName="rootComposite" presStyleCnt="0"/>
      <dgm:spPr/>
    </dgm:pt>
    <dgm:pt modelId="{EB84BD37-2D25-4DF7-B0CC-86427792DE06}" type="pres">
      <dgm:prSet presAssocID="{019FB1E6-CACB-4CA5-ADDC-73CC46094962}" presName="rootText" presStyleLbl="node2" presStyleIdx="5" presStyleCnt="7">
        <dgm:presLayoutVars>
          <dgm:chPref val="3"/>
        </dgm:presLayoutVars>
      </dgm:prSet>
      <dgm:spPr/>
    </dgm:pt>
    <dgm:pt modelId="{E63F051A-11D4-47F6-8E20-F21A080921EF}" type="pres">
      <dgm:prSet presAssocID="{019FB1E6-CACB-4CA5-ADDC-73CC46094962}" presName="rootConnector" presStyleLbl="node2" presStyleIdx="5" presStyleCnt="7"/>
      <dgm:spPr/>
    </dgm:pt>
    <dgm:pt modelId="{3B36F395-FF32-4960-A991-BE2058E06262}" type="pres">
      <dgm:prSet presAssocID="{019FB1E6-CACB-4CA5-ADDC-73CC46094962}" presName="hierChild4" presStyleCnt="0"/>
      <dgm:spPr/>
    </dgm:pt>
    <dgm:pt modelId="{0E14173D-09AD-470E-BB7A-0ECB1FE85A81}" type="pres">
      <dgm:prSet presAssocID="{019FB1E6-CACB-4CA5-ADDC-73CC46094962}" presName="hierChild5" presStyleCnt="0"/>
      <dgm:spPr/>
    </dgm:pt>
    <dgm:pt modelId="{58F82B76-D568-4C8B-8785-13F5C7337D30}" type="pres">
      <dgm:prSet presAssocID="{4EAA65B5-0C86-43D4-971F-34AB934588FD}" presName="Name37" presStyleLbl="parChTrans1D2" presStyleIdx="6" presStyleCnt="7"/>
      <dgm:spPr/>
    </dgm:pt>
    <dgm:pt modelId="{BB7FCD3B-6498-4846-9530-766B473F0205}" type="pres">
      <dgm:prSet presAssocID="{81F64836-7C99-4866-AF86-38C5B149542C}" presName="hierRoot2" presStyleCnt="0">
        <dgm:presLayoutVars>
          <dgm:hierBranch val="init"/>
        </dgm:presLayoutVars>
      </dgm:prSet>
      <dgm:spPr/>
    </dgm:pt>
    <dgm:pt modelId="{09D181AF-EF34-44BA-9176-B170BC249806}" type="pres">
      <dgm:prSet presAssocID="{81F64836-7C99-4866-AF86-38C5B149542C}" presName="rootComposite" presStyleCnt="0"/>
      <dgm:spPr/>
    </dgm:pt>
    <dgm:pt modelId="{795375AF-8672-4459-8ACD-C2891D79EE8A}" type="pres">
      <dgm:prSet presAssocID="{81F64836-7C99-4866-AF86-38C5B149542C}" presName="rootText" presStyleLbl="node2" presStyleIdx="6" presStyleCnt="7">
        <dgm:presLayoutVars>
          <dgm:chPref val="3"/>
        </dgm:presLayoutVars>
      </dgm:prSet>
      <dgm:spPr/>
    </dgm:pt>
    <dgm:pt modelId="{ECBC474D-222C-4A26-9D3A-7746DC1A4269}" type="pres">
      <dgm:prSet presAssocID="{81F64836-7C99-4866-AF86-38C5B149542C}" presName="rootConnector" presStyleLbl="node2" presStyleIdx="6" presStyleCnt="7"/>
      <dgm:spPr/>
    </dgm:pt>
    <dgm:pt modelId="{14BB020B-1B4E-4046-92D0-48986788B598}" type="pres">
      <dgm:prSet presAssocID="{81F64836-7C99-4866-AF86-38C5B149542C}" presName="hierChild4" presStyleCnt="0"/>
      <dgm:spPr/>
    </dgm:pt>
    <dgm:pt modelId="{554CE227-6D27-427F-AD4D-02F5EEED086F}" type="pres">
      <dgm:prSet presAssocID="{81F64836-7C99-4866-AF86-38C5B149542C}" presName="hierChild5" presStyleCnt="0"/>
      <dgm:spPr/>
    </dgm:pt>
    <dgm:pt modelId="{E8FAE1A8-BDDE-4DBE-AC04-1E9A58806647}" type="pres">
      <dgm:prSet presAssocID="{904DCEC3-3F33-4AFF-9A9B-8DCF08B57DF0}" presName="hierChild3" presStyleCnt="0"/>
      <dgm:spPr/>
    </dgm:pt>
  </dgm:ptLst>
  <dgm:cxnLst>
    <dgm:cxn modelId="{C7A43807-B6BD-472E-B5DF-FE5C0EDDFEE9}" type="presOf" srcId="{4EAA65B5-0C86-43D4-971F-34AB934588FD}" destId="{58F82B76-D568-4C8B-8785-13F5C7337D30}" srcOrd="0" destOrd="0" presId="urn:microsoft.com/office/officeart/2005/8/layout/orgChart1"/>
    <dgm:cxn modelId="{A1635B08-2082-4669-8B43-510C009A79D3}" type="presOf" srcId="{BB2B6DEC-9578-4121-A74D-F7A7069286FC}" destId="{CB1AC37E-DF06-4FB7-B100-EC98DEADC2C5}" srcOrd="0" destOrd="0" presId="urn:microsoft.com/office/officeart/2005/8/layout/orgChart1"/>
    <dgm:cxn modelId="{C95CCA0D-0E52-46AA-A851-BCB218C726E3}" type="presOf" srcId="{B08B91A3-64CF-401A-A795-C4DE3B59B9BA}" destId="{B7019167-487C-49C8-A769-7E51FAF95349}" srcOrd="1" destOrd="0" presId="urn:microsoft.com/office/officeart/2005/8/layout/orgChart1"/>
    <dgm:cxn modelId="{8A619E22-2424-47AF-B868-ED515D7A0856}" srcId="{904DCEC3-3F33-4AFF-9A9B-8DCF08B57DF0}" destId="{5F40A2DA-10B5-4F6B-B5EB-C237F120A279}" srcOrd="2" destOrd="0" parTransId="{2C160DD5-469F-495C-BFB1-51A7BBAC168F}" sibTransId="{F4B717D1-8F46-423D-952E-C363030F6150}"/>
    <dgm:cxn modelId="{F2AE5426-7E04-4184-89FC-5A6F2DB58512}" type="presOf" srcId="{C1B5669B-1A21-4D82-A36C-32A39351E129}" destId="{122965A9-5BAC-4CBE-B190-E6C7B405F9D1}" srcOrd="0" destOrd="0" presId="urn:microsoft.com/office/officeart/2005/8/layout/orgChart1"/>
    <dgm:cxn modelId="{DF51C034-4C73-486C-B56B-5B05A836D268}" srcId="{904DCEC3-3F33-4AFF-9A9B-8DCF08B57DF0}" destId="{50D3436F-4BA6-43A8-9361-97F10D4ABAEC}" srcOrd="1" destOrd="0" parTransId="{D1F7C55A-81D9-48E0-9DC5-ED75F813A07D}" sibTransId="{70703AD9-5AD4-467A-A047-31894955E49D}"/>
    <dgm:cxn modelId="{C1A59935-D4DC-4063-A22F-E00B77D4AE02}" type="presOf" srcId="{019FB1E6-CACB-4CA5-ADDC-73CC46094962}" destId="{EB84BD37-2D25-4DF7-B0CC-86427792DE06}" srcOrd="0" destOrd="0" presId="urn:microsoft.com/office/officeart/2005/8/layout/orgChart1"/>
    <dgm:cxn modelId="{D1407637-6836-4DFA-A380-96D5A6A54D63}" srcId="{904DCEC3-3F33-4AFF-9A9B-8DCF08B57DF0}" destId="{C1B5669B-1A21-4D82-A36C-32A39351E129}" srcOrd="0" destOrd="0" parTransId="{1E2CFBCD-7F60-4F31-A845-A2138C289B7F}" sibTransId="{7E39AD73-D593-4001-A198-72670AA717CD}"/>
    <dgm:cxn modelId="{2932AD37-B33B-4A7E-9ECD-068ADB1709B7}" type="presOf" srcId="{50D3436F-4BA6-43A8-9361-97F10D4ABAEC}" destId="{78D4D591-6A13-47BE-868F-5B6D70322E7A}" srcOrd="0" destOrd="0" presId="urn:microsoft.com/office/officeart/2005/8/layout/orgChart1"/>
    <dgm:cxn modelId="{D740A93E-0F0D-4857-9627-7052BABED704}" type="presOf" srcId="{904DCEC3-3F33-4AFF-9A9B-8DCF08B57DF0}" destId="{BCFF03CA-284C-4DA1-B79E-3452899D30AC}" srcOrd="0" destOrd="0" presId="urn:microsoft.com/office/officeart/2005/8/layout/orgChart1"/>
    <dgm:cxn modelId="{D3FD3C60-8E6B-4DF5-A51F-4411580A9992}" type="presOf" srcId="{50D3436F-4BA6-43A8-9361-97F10D4ABAEC}" destId="{42B3FD7A-D161-44D9-A56C-C9D72906EFA8}" srcOrd="1" destOrd="0" presId="urn:microsoft.com/office/officeart/2005/8/layout/orgChart1"/>
    <dgm:cxn modelId="{4424E243-5454-49C1-9D50-0DC879D4D828}" type="presOf" srcId="{C1B5669B-1A21-4D82-A36C-32A39351E129}" destId="{6A31C5BB-F2BA-4674-946C-4F681F69C1B9}" srcOrd="1" destOrd="0" presId="urn:microsoft.com/office/officeart/2005/8/layout/orgChart1"/>
    <dgm:cxn modelId="{3F160364-E7E0-4B37-8C44-D4D91E56651E}" type="presOf" srcId="{81F64836-7C99-4866-AF86-38C5B149542C}" destId="{795375AF-8672-4459-8ACD-C2891D79EE8A}" srcOrd="0" destOrd="0" presId="urn:microsoft.com/office/officeart/2005/8/layout/orgChart1"/>
    <dgm:cxn modelId="{4870836F-0375-49D5-BCC4-8128676DA881}" type="presOf" srcId="{2C160DD5-469F-495C-BFB1-51A7BBAC168F}" destId="{FC90CB6E-2EFD-4DEE-87AA-203987C0621D}" srcOrd="0" destOrd="0" presId="urn:microsoft.com/office/officeart/2005/8/layout/orgChart1"/>
    <dgm:cxn modelId="{603A856F-53D2-42AC-AC24-D886E09A0505}" type="presOf" srcId="{E12A23C9-D5C2-43A6-9916-9F57D085350C}" destId="{D9E419BA-C732-47B2-9691-9BD020855A55}" srcOrd="0" destOrd="0" presId="urn:microsoft.com/office/officeart/2005/8/layout/orgChart1"/>
    <dgm:cxn modelId="{3DE75871-1F77-413B-982C-993D1E59386F}" type="presOf" srcId="{5E9AA905-1486-487D-932D-55C6D13DBA20}" destId="{C74E1981-5419-4809-864D-31799A74404F}" srcOrd="0" destOrd="0" presId="urn:microsoft.com/office/officeart/2005/8/layout/orgChart1"/>
    <dgm:cxn modelId="{DB25FC53-C7E6-43A0-8678-9F5752B5FDED}" type="presOf" srcId="{A229D5B2-D2CD-4D6D-B742-0A1E9044C89D}" destId="{24EA3AA6-EFD8-44E2-8BB3-5C20D1613688}" srcOrd="0" destOrd="0" presId="urn:microsoft.com/office/officeart/2005/8/layout/orgChart1"/>
    <dgm:cxn modelId="{044CF474-2764-47F0-A85E-A5B71B1FE932}" type="presOf" srcId="{5F40A2DA-10B5-4F6B-B5EB-C237F120A279}" destId="{0AB32580-870C-49A4-8862-1A8D78DB585B}" srcOrd="0" destOrd="0" presId="urn:microsoft.com/office/officeart/2005/8/layout/orgChart1"/>
    <dgm:cxn modelId="{86E01F78-02D2-4943-AC0F-9A592790DD3F}" type="presOf" srcId="{D1F7C55A-81D9-48E0-9DC5-ED75F813A07D}" destId="{A6A09160-BC60-4719-8929-1BDAFB812A95}" srcOrd="0" destOrd="0" presId="urn:microsoft.com/office/officeart/2005/8/layout/orgChart1"/>
    <dgm:cxn modelId="{D0FC3681-C8EF-4268-B08A-0510C9A2C55F}" type="presOf" srcId="{904DCEC3-3F33-4AFF-9A9B-8DCF08B57DF0}" destId="{5CCB3EBE-5328-4FC2-8D23-C9FB07CBF980}" srcOrd="1" destOrd="0" presId="urn:microsoft.com/office/officeart/2005/8/layout/orgChart1"/>
    <dgm:cxn modelId="{6BD3B081-7359-4D1D-8F09-49523B4F1F4B}" srcId="{904DCEC3-3F33-4AFF-9A9B-8DCF08B57DF0}" destId="{81F64836-7C99-4866-AF86-38C5B149542C}" srcOrd="6" destOrd="0" parTransId="{4EAA65B5-0C86-43D4-971F-34AB934588FD}" sibTransId="{7F456C9E-2A20-436D-A1F1-38E1592AAD9E}"/>
    <dgm:cxn modelId="{F4CD7189-5C3E-4535-9258-6554FDC2FB7A}" srcId="{A229D5B2-D2CD-4D6D-B742-0A1E9044C89D}" destId="{904DCEC3-3F33-4AFF-9A9B-8DCF08B57DF0}" srcOrd="0" destOrd="0" parTransId="{DFFE073D-3D04-4E5C-A006-2983B6725D7B}" sibTransId="{A936D270-E36D-48DE-8C83-B5668ECFB30E}"/>
    <dgm:cxn modelId="{4AF74C8E-B9A0-48ED-BD00-03E3E3FC008F}" type="presOf" srcId="{B5E09DC6-77DF-45C9-909A-1F063653FC67}" destId="{97BDADC8-AA3C-40D7-908A-105402EC6F7C}" srcOrd="0" destOrd="0" presId="urn:microsoft.com/office/officeart/2005/8/layout/orgChart1"/>
    <dgm:cxn modelId="{E9EF8C94-557B-4E7A-9535-F1662A08FAD5}" srcId="{904DCEC3-3F33-4AFF-9A9B-8DCF08B57DF0}" destId="{E12A23C9-D5C2-43A6-9916-9F57D085350C}" srcOrd="3" destOrd="0" parTransId="{B5E09DC6-77DF-45C9-909A-1F063653FC67}" sibTransId="{A951D839-1C8E-4E90-86D6-E7E500EDD587}"/>
    <dgm:cxn modelId="{280A479C-D267-46DE-9FE7-F23A24F031D5}" type="presOf" srcId="{5F40A2DA-10B5-4F6B-B5EB-C237F120A279}" destId="{6AC69447-B582-477C-93D3-F50E99A47A64}" srcOrd="1" destOrd="0" presId="urn:microsoft.com/office/officeart/2005/8/layout/orgChart1"/>
    <dgm:cxn modelId="{3787D4A8-9311-44C1-BC72-51C72D879ECF}" type="presOf" srcId="{1E2CFBCD-7F60-4F31-A845-A2138C289B7F}" destId="{CCD8F4E7-AA15-400B-A70D-6D357861FACA}" srcOrd="0" destOrd="0" presId="urn:microsoft.com/office/officeart/2005/8/layout/orgChart1"/>
    <dgm:cxn modelId="{DBC498A9-1629-4BEC-82AD-0A8019DA98DE}" type="presOf" srcId="{E12A23C9-D5C2-43A6-9916-9F57D085350C}" destId="{5446EA70-9357-4F48-9AD8-63CE01602FE4}" srcOrd="1" destOrd="0" presId="urn:microsoft.com/office/officeart/2005/8/layout/orgChart1"/>
    <dgm:cxn modelId="{2C9104B2-C177-4939-99E7-4096389E5268}" type="presOf" srcId="{B08B91A3-64CF-401A-A795-C4DE3B59B9BA}" destId="{C60BB39E-AAA2-4EA5-88C3-6F2193541E2C}" srcOrd="0" destOrd="0" presId="urn:microsoft.com/office/officeart/2005/8/layout/orgChart1"/>
    <dgm:cxn modelId="{B61514B5-90E3-4540-AC0F-BA179F4F08D2}" type="presOf" srcId="{81F64836-7C99-4866-AF86-38C5B149542C}" destId="{ECBC474D-222C-4A26-9D3A-7746DC1A4269}" srcOrd="1" destOrd="0" presId="urn:microsoft.com/office/officeart/2005/8/layout/orgChart1"/>
    <dgm:cxn modelId="{8F68DFBA-5847-4F27-9CB3-E3F6B698EBB9}" srcId="{904DCEC3-3F33-4AFF-9A9B-8DCF08B57DF0}" destId="{B08B91A3-64CF-401A-A795-C4DE3B59B9BA}" srcOrd="4" destOrd="0" parTransId="{5E9AA905-1486-487D-932D-55C6D13DBA20}" sibTransId="{59D19379-E7C1-48AE-BA4A-89A9D89FA889}"/>
    <dgm:cxn modelId="{697891ED-D74B-49CF-AE41-95F6BCCE2D83}" type="presOf" srcId="{019FB1E6-CACB-4CA5-ADDC-73CC46094962}" destId="{E63F051A-11D4-47F6-8E20-F21A080921EF}" srcOrd="1" destOrd="0" presId="urn:microsoft.com/office/officeart/2005/8/layout/orgChart1"/>
    <dgm:cxn modelId="{E53323EE-BC2F-46C6-93E2-015AC91FB69C}" srcId="{904DCEC3-3F33-4AFF-9A9B-8DCF08B57DF0}" destId="{019FB1E6-CACB-4CA5-ADDC-73CC46094962}" srcOrd="5" destOrd="0" parTransId="{BB2B6DEC-9578-4121-A74D-F7A7069286FC}" sibTransId="{54926F11-89A8-4205-AD1E-DFA8506B4AE1}"/>
    <dgm:cxn modelId="{E9BEBF69-7A43-4AF6-96A0-08A57F820DE9}" type="presParOf" srcId="{24EA3AA6-EFD8-44E2-8BB3-5C20D1613688}" destId="{0957C5B9-B690-44BC-934A-DE0B3AEC0910}" srcOrd="0" destOrd="0" presId="urn:microsoft.com/office/officeart/2005/8/layout/orgChart1"/>
    <dgm:cxn modelId="{4EC7955F-6A32-4553-B9A1-777095BED2B4}" type="presParOf" srcId="{0957C5B9-B690-44BC-934A-DE0B3AEC0910}" destId="{B6C9A36D-7F2A-4BA8-BCB0-E1C79C047E27}" srcOrd="0" destOrd="0" presId="urn:microsoft.com/office/officeart/2005/8/layout/orgChart1"/>
    <dgm:cxn modelId="{CF0891B6-BD09-4E67-820F-F79836DC1F70}" type="presParOf" srcId="{B6C9A36D-7F2A-4BA8-BCB0-E1C79C047E27}" destId="{BCFF03CA-284C-4DA1-B79E-3452899D30AC}" srcOrd="0" destOrd="0" presId="urn:microsoft.com/office/officeart/2005/8/layout/orgChart1"/>
    <dgm:cxn modelId="{2D803FBB-ADE7-4692-8C95-8DB1CDDCA75A}" type="presParOf" srcId="{B6C9A36D-7F2A-4BA8-BCB0-E1C79C047E27}" destId="{5CCB3EBE-5328-4FC2-8D23-C9FB07CBF980}" srcOrd="1" destOrd="0" presId="urn:microsoft.com/office/officeart/2005/8/layout/orgChart1"/>
    <dgm:cxn modelId="{060E541C-E8C7-4DE5-A6F0-A69C8CC147D6}" type="presParOf" srcId="{0957C5B9-B690-44BC-934A-DE0B3AEC0910}" destId="{76973EA6-D604-4D17-B692-11027C8BE8F8}" srcOrd="1" destOrd="0" presId="urn:microsoft.com/office/officeart/2005/8/layout/orgChart1"/>
    <dgm:cxn modelId="{9076C697-2B3E-4489-BEC1-0C5C473C728F}" type="presParOf" srcId="{76973EA6-D604-4D17-B692-11027C8BE8F8}" destId="{CCD8F4E7-AA15-400B-A70D-6D357861FACA}" srcOrd="0" destOrd="0" presId="urn:microsoft.com/office/officeart/2005/8/layout/orgChart1"/>
    <dgm:cxn modelId="{3CDA3A18-FE71-49BD-BE28-E99D5AEDD09E}" type="presParOf" srcId="{76973EA6-D604-4D17-B692-11027C8BE8F8}" destId="{B6374CBF-4F3A-47E1-9E04-2D3E9DDFB75E}" srcOrd="1" destOrd="0" presId="urn:microsoft.com/office/officeart/2005/8/layout/orgChart1"/>
    <dgm:cxn modelId="{28775D9D-2499-4DEE-8EB9-2C7A8CDE731E}" type="presParOf" srcId="{B6374CBF-4F3A-47E1-9E04-2D3E9DDFB75E}" destId="{96D29752-0547-4C59-82FA-05F7A1AD2EF5}" srcOrd="0" destOrd="0" presId="urn:microsoft.com/office/officeart/2005/8/layout/orgChart1"/>
    <dgm:cxn modelId="{922F3008-2472-463E-BA7D-EE7518DBF6DD}" type="presParOf" srcId="{96D29752-0547-4C59-82FA-05F7A1AD2EF5}" destId="{122965A9-5BAC-4CBE-B190-E6C7B405F9D1}" srcOrd="0" destOrd="0" presId="urn:microsoft.com/office/officeart/2005/8/layout/orgChart1"/>
    <dgm:cxn modelId="{8AFE3113-4D85-4DFE-BAB0-4F842473285F}" type="presParOf" srcId="{96D29752-0547-4C59-82FA-05F7A1AD2EF5}" destId="{6A31C5BB-F2BA-4674-946C-4F681F69C1B9}" srcOrd="1" destOrd="0" presId="urn:microsoft.com/office/officeart/2005/8/layout/orgChart1"/>
    <dgm:cxn modelId="{C18C8822-C592-4B67-9AE6-67DF4DDAEE8C}" type="presParOf" srcId="{B6374CBF-4F3A-47E1-9E04-2D3E9DDFB75E}" destId="{F77BB46B-C1FB-4C9C-AC74-6F5E2BA048D9}" srcOrd="1" destOrd="0" presId="urn:microsoft.com/office/officeart/2005/8/layout/orgChart1"/>
    <dgm:cxn modelId="{EC912CA3-DA1C-46A4-BEA6-6B63CEF73E1E}" type="presParOf" srcId="{B6374CBF-4F3A-47E1-9E04-2D3E9DDFB75E}" destId="{376FB726-9D5D-4E9D-A694-93938540E930}" srcOrd="2" destOrd="0" presId="urn:microsoft.com/office/officeart/2005/8/layout/orgChart1"/>
    <dgm:cxn modelId="{332EB88F-F372-4E1F-A8C3-6FCD654CC2F6}" type="presParOf" srcId="{76973EA6-D604-4D17-B692-11027C8BE8F8}" destId="{A6A09160-BC60-4719-8929-1BDAFB812A95}" srcOrd="2" destOrd="0" presId="urn:microsoft.com/office/officeart/2005/8/layout/orgChart1"/>
    <dgm:cxn modelId="{83ABE3A5-5B92-437F-9C0D-8443667277EE}" type="presParOf" srcId="{76973EA6-D604-4D17-B692-11027C8BE8F8}" destId="{EA343196-C478-40F7-A329-7CB422051425}" srcOrd="3" destOrd="0" presId="urn:microsoft.com/office/officeart/2005/8/layout/orgChart1"/>
    <dgm:cxn modelId="{10C99EB3-085D-4786-8E31-E86AEC7830F1}" type="presParOf" srcId="{EA343196-C478-40F7-A329-7CB422051425}" destId="{A85EDB71-E3C9-489C-8F35-1D604E042E84}" srcOrd="0" destOrd="0" presId="urn:microsoft.com/office/officeart/2005/8/layout/orgChart1"/>
    <dgm:cxn modelId="{78A722CE-EF1C-4688-8725-FCD58C7E3122}" type="presParOf" srcId="{A85EDB71-E3C9-489C-8F35-1D604E042E84}" destId="{78D4D591-6A13-47BE-868F-5B6D70322E7A}" srcOrd="0" destOrd="0" presId="urn:microsoft.com/office/officeart/2005/8/layout/orgChart1"/>
    <dgm:cxn modelId="{C64B3FE7-14D0-4F13-860C-44E7A9FFF3B7}" type="presParOf" srcId="{A85EDB71-E3C9-489C-8F35-1D604E042E84}" destId="{42B3FD7A-D161-44D9-A56C-C9D72906EFA8}" srcOrd="1" destOrd="0" presId="urn:microsoft.com/office/officeart/2005/8/layout/orgChart1"/>
    <dgm:cxn modelId="{549AA54D-DC9E-4F04-BD21-2B8B64CEB4BD}" type="presParOf" srcId="{EA343196-C478-40F7-A329-7CB422051425}" destId="{57773EB5-20D4-494C-BD66-17A41BF0AF0A}" srcOrd="1" destOrd="0" presId="urn:microsoft.com/office/officeart/2005/8/layout/orgChart1"/>
    <dgm:cxn modelId="{8DD4E35C-A9AF-4E82-859D-10F6AC2EAEF7}" type="presParOf" srcId="{EA343196-C478-40F7-A329-7CB422051425}" destId="{FD46AD44-AAAF-4E24-AB43-A228DB5566A1}" srcOrd="2" destOrd="0" presId="urn:microsoft.com/office/officeart/2005/8/layout/orgChart1"/>
    <dgm:cxn modelId="{8BE2D736-217E-4E27-A798-3CFDD7DB6A40}" type="presParOf" srcId="{76973EA6-D604-4D17-B692-11027C8BE8F8}" destId="{FC90CB6E-2EFD-4DEE-87AA-203987C0621D}" srcOrd="4" destOrd="0" presId="urn:microsoft.com/office/officeart/2005/8/layout/orgChart1"/>
    <dgm:cxn modelId="{76231A00-275E-4A0E-B900-D615FA8A6560}" type="presParOf" srcId="{76973EA6-D604-4D17-B692-11027C8BE8F8}" destId="{30E74C6F-0E46-4EBB-A863-F83B0E2E4901}" srcOrd="5" destOrd="0" presId="urn:microsoft.com/office/officeart/2005/8/layout/orgChart1"/>
    <dgm:cxn modelId="{8E7C5D92-C1C8-4411-A98A-72AC371B7833}" type="presParOf" srcId="{30E74C6F-0E46-4EBB-A863-F83B0E2E4901}" destId="{B738CC30-4A3A-49FD-AF9E-63C3D4299362}" srcOrd="0" destOrd="0" presId="urn:microsoft.com/office/officeart/2005/8/layout/orgChart1"/>
    <dgm:cxn modelId="{7CAE0567-3C67-43FA-9E9F-08189DAA8253}" type="presParOf" srcId="{B738CC30-4A3A-49FD-AF9E-63C3D4299362}" destId="{0AB32580-870C-49A4-8862-1A8D78DB585B}" srcOrd="0" destOrd="0" presId="urn:microsoft.com/office/officeart/2005/8/layout/orgChart1"/>
    <dgm:cxn modelId="{EE6F02DE-C481-4730-8725-49F59602F400}" type="presParOf" srcId="{B738CC30-4A3A-49FD-AF9E-63C3D4299362}" destId="{6AC69447-B582-477C-93D3-F50E99A47A64}" srcOrd="1" destOrd="0" presId="urn:microsoft.com/office/officeart/2005/8/layout/orgChart1"/>
    <dgm:cxn modelId="{19864C20-9DC3-4C90-AF11-7E9119260527}" type="presParOf" srcId="{30E74C6F-0E46-4EBB-A863-F83B0E2E4901}" destId="{2E04E3F0-6D74-43CA-9410-4A8F11F8F56A}" srcOrd="1" destOrd="0" presId="urn:microsoft.com/office/officeart/2005/8/layout/orgChart1"/>
    <dgm:cxn modelId="{EEE07BE5-0705-4E7E-B0A9-5E29DD6E4C56}" type="presParOf" srcId="{30E74C6F-0E46-4EBB-A863-F83B0E2E4901}" destId="{BB81C857-7F68-446B-B7B1-7737DB602484}" srcOrd="2" destOrd="0" presId="urn:microsoft.com/office/officeart/2005/8/layout/orgChart1"/>
    <dgm:cxn modelId="{D335B336-416D-4D01-9F85-E7FC6CD2C3CE}" type="presParOf" srcId="{76973EA6-D604-4D17-B692-11027C8BE8F8}" destId="{97BDADC8-AA3C-40D7-908A-105402EC6F7C}" srcOrd="6" destOrd="0" presId="urn:microsoft.com/office/officeart/2005/8/layout/orgChart1"/>
    <dgm:cxn modelId="{890D5297-B9D1-4B4B-924D-C14DCB78E008}" type="presParOf" srcId="{76973EA6-D604-4D17-B692-11027C8BE8F8}" destId="{2ACB0C30-9EDF-4C4F-9AA9-012D35AAA6C2}" srcOrd="7" destOrd="0" presId="urn:microsoft.com/office/officeart/2005/8/layout/orgChart1"/>
    <dgm:cxn modelId="{7E3FBD51-97EF-4339-AD2A-CAF39A003B3D}" type="presParOf" srcId="{2ACB0C30-9EDF-4C4F-9AA9-012D35AAA6C2}" destId="{00E495E9-CFA1-46C9-AF72-8B4A3037A559}" srcOrd="0" destOrd="0" presId="urn:microsoft.com/office/officeart/2005/8/layout/orgChart1"/>
    <dgm:cxn modelId="{BAE28192-C176-4A3D-8327-F4F5B395A823}" type="presParOf" srcId="{00E495E9-CFA1-46C9-AF72-8B4A3037A559}" destId="{D9E419BA-C732-47B2-9691-9BD020855A55}" srcOrd="0" destOrd="0" presId="urn:microsoft.com/office/officeart/2005/8/layout/orgChart1"/>
    <dgm:cxn modelId="{86721EE0-72ED-42AB-AB71-E64526C3691F}" type="presParOf" srcId="{00E495E9-CFA1-46C9-AF72-8B4A3037A559}" destId="{5446EA70-9357-4F48-9AD8-63CE01602FE4}" srcOrd="1" destOrd="0" presId="urn:microsoft.com/office/officeart/2005/8/layout/orgChart1"/>
    <dgm:cxn modelId="{7409F150-AB13-46A9-8D79-F9B6A889629F}" type="presParOf" srcId="{2ACB0C30-9EDF-4C4F-9AA9-012D35AAA6C2}" destId="{621B81D8-BFEB-464D-90B0-E3AB478F94E9}" srcOrd="1" destOrd="0" presId="urn:microsoft.com/office/officeart/2005/8/layout/orgChart1"/>
    <dgm:cxn modelId="{A928B64B-461A-416B-A648-E15F58B80A47}" type="presParOf" srcId="{2ACB0C30-9EDF-4C4F-9AA9-012D35AAA6C2}" destId="{512EAE20-8CDD-45CE-A867-86090DA2D77F}" srcOrd="2" destOrd="0" presId="urn:microsoft.com/office/officeart/2005/8/layout/orgChart1"/>
    <dgm:cxn modelId="{D2A87461-A42B-42A5-B2C5-0D05E7B883C7}" type="presParOf" srcId="{76973EA6-D604-4D17-B692-11027C8BE8F8}" destId="{C74E1981-5419-4809-864D-31799A74404F}" srcOrd="8" destOrd="0" presId="urn:microsoft.com/office/officeart/2005/8/layout/orgChart1"/>
    <dgm:cxn modelId="{1B4F1F1C-084C-4CC8-9454-64A10D5B7048}" type="presParOf" srcId="{76973EA6-D604-4D17-B692-11027C8BE8F8}" destId="{0DA6BDE9-8786-4C71-938A-CD6DD31E3400}" srcOrd="9" destOrd="0" presId="urn:microsoft.com/office/officeart/2005/8/layout/orgChart1"/>
    <dgm:cxn modelId="{BEAC9CED-DF6F-4C03-80A1-EC19ABA13ED2}" type="presParOf" srcId="{0DA6BDE9-8786-4C71-938A-CD6DD31E3400}" destId="{D5EF12BC-A048-4CBE-A16F-E873B508A1AD}" srcOrd="0" destOrd="0" presId="urn:microsoft.com/office/officeart/2005/8/layout/orgChart1"/>
    <dgm:cxn modelId="{73F14933-FB36-4CF8-9326-BAC3D4CD11CD}" type="presParOf" srcId="{D5EF12BC-A048-4CBE-A16F-E873B508A1AD}" destId="{C60BB39E-AAA2-4EA5-88C3-6F2193541E2C}" srcOrd="0" destOrd="0" presId="urn:microsoft.com/office/officeart/2005/8/layout/orgChart1"/>
    <dgm:cxn modelId="{F672DA69-91F3-4EAB-968A-314B67D18DEA}" type="presParOf" srcId="{D5EF12BC-A048-4CBE-A16F-E873B508A1AD}" destId="{B7019167-487C-49C8-A769-7E51FAF95349}" srcOrd="1" destOrd="0" presId="urn:microsoft.com/office/officeart/2005/8/layout/orgChart1"/>
    <dgm:cxn modelId="{118E33F7-391F-4698-BC72-FE53BDB34D95}" type="presParOf" srcId="{0DA6BDE9-8786-4C71-938A-CD6DD31E3400}" destId="{CDF08CEF-B93E-4B98-ACB8-B72784D19255}" srcOrd="1" destOrd="0" presId="urn:microsoft.com/office/officeart/2005/8/layout/orgChart1"/>
    <dgm:cxn modelId="{9DF5FD79-919A-457C-8A81-8F23C707D75D}" type="presParOf" srcId="{0DA6BDE9-8786-4C71-938A-CD6DD31E3400}" destId="{B19E21DD-2345-4425-A709-1F91C19B7266}" srcOrd="2" destOrd="0" presId="urn:microsoft.com/office/officeart/2005/8/layout/orgChart1"/>
    <dgm:cxn modelId="{E26D6440-0B6B-41FD-98D2-A5A6736CD696}" type="presParOf" srcId="{76973EA6-D604-4D17-B692-11027C8BE8F8}" destId="{CB1AC37E-DF06-4FB7-B100-EC98DEADC2C5}" srcOrd="10" destOrd="0" presId="urn:microsoft.com/office/officeart/2005/8/layout/orgChart1"/>
    <dgm:cxn modelId="{EE60B6E2-FEBA-4D65-80A6-3B138D434CA5}" type="presParOf" srcId="{76973EA6-D604-4D17-B692-11027C8BE8F8}" destId="{607E1111-A4CE-4CAD-87CA-997E48492FC0}" srcOrd="11" destOrd="0" presId="urn:microsoft.com/office/officeart/2005/8/layout/orgChart1"/>
    <dgm:cxn modelId="{57AD4FC6-CDB9-4C68-A373-306462FF6195}" type="presParOf" srcId="{607E1111-A4CE-4CAD-87CA-997E48492FC0}" destId="{13952085-A2AD-4235-8E58-4D345B0D79FB}" srcOrd="0" destOrd="0" presId="urn:microsoft.com/office/officeart/2005/8/layout/orgChart1"/>
    <dgm:cxn modelId="{6453A68D-8A3F-4CFD-8D35-93E300810DD6}" type="presParOf" srcId="{13952085-A2AD-4235-8E58-4D345B0D79FB}" destId="{EB84BD37-2D25-4DF7-B0CC-86427792DE06}" srcOrd="0" destOrd="0" presId="urn:microsoft.com/office/officeart/2005/8/layout/orgChart1"/>
    <dgm:cxn modelId="{46AE63FD-E864-41B8-A1D0-978099339960}" type="presParOf" srcId="{13952085-A2AD-4235-8E58-4D345B0D79FB}" destId="{E63F051A-11D4-47F6-8E20-F21A080921EF}" srcOrd="1" destOrd="0" presId="urn:microsoft.com/office/officeart/2005/8/layout/orgChart1"/>
    <dgm:cxn modelId="{8A7D3179-0231-40A3-9EFB-DB65C571067B}" type="presParOf" srcId="{607E1111-A4CE-4CAD-87CA-997E48492FC0}" destId="{3B36F395-FF32-4960-A991-BE2058E06262}" srcOrd="1" destOrd="0" presId="urn:microsoft.com/office/officeart/2005/8/layout/orgChart1"/>
    <dgm:cxn modelId="{AD723EC2-E9AA-4B6D-A91B-2082994BB7F9}" type="presParOf" srcId="{607E1111-A4CE-4CAD-87CA-997E48492FC0}" destId="{0E14173D-09AD-470E-BB7A-0ECB1FE85A81}" srcOrd="2" destOrd="0" presId="urn:microsoft.com/office/officeart/2005/8/layout/orgChart1"/>
    <dgm:cxn modelId="{C6DF25CA-F435-401F-B97D-F96BA36FA109}" type="presParOf" srcId="{76973EA6-D604-4D17-B692-11027C8BE8F8}" destId="{58F82B76-D568-4C8B-8785-13F5C7337D30}" srcOrd="12" destOrd="0" presId="urn:microsoft.com/office/officeart/2005/8/layout/orgChart1"/>
    <dgm:cxn modelId="{AB007C43-47DF-4F15-8140-79C680A060C0}" type="presParOf" srcId="{76973EA6-D604-4D17-B692-11027C8BE8F8}" destId="{BB7FCD3B-6498-4846-9530-766B473F0205}" srcOrd="13" destOrd="0" presId="urn:microsoft.com/office/officeart/2005/8/layout/orgChart1"/>
    <dgm:cxn modelId="{E17CFC33-696A-4BFB-80FB-ED13A095B958}" type="presParOf" srcId="{BB7FCD3B-6498-4846-9530-766B473F0205}" destId="{09D181AF-EF34-44BA-9176-B170BC249806}" srcOrd="0" destOrd="0" presId="urn:microsoft.com/office/officeart/2005/8/layout/orgChart1"/>
    <dgm:cxn modelId="{7DCC62A2-F684-41E6-BDF5-F06EBAA50B19}" type="presParOf" srcId="{09D181AF-EF34-44BA-9176-B170BC249806}" destId="{795375AF-8672-4459-8ACD-C2891D79EE8A}" srcOrd="0" destOrd="0" presId="urn:microsoft.com/office/officeart/2005/8/layout/orgChart1"/>
    <dgm:cxn modelId="{46DC8E08-CC93-429D-8098-3CF818502C68}" type="presParOf" srcId="{09D181AF-EF34-44BA-9176-B170BC249806}" destId="{ECBC474D-222C-4A26-9D3A-7746DC1A4269}" srcOrd="1" destOrd="0" presId="urn:microsoft.com/office/officeart/2005/8/layout/orgChart1"/>
    <dgm:cxn modelId="{504D287D-7F1A-49EE-BB3B-63FD4E127493}" type="presParOf" srcId="{BB7FCD3B-6498-4846-9530-766B473F0205}" destId="{14BB020B-1B4E-4046-92D0-48986788B598}" srcOrd="1" destOrd="0" presId="urn:microsoft.com/office/officeart/2005/8/layout/orgChart1"/>
    <dgm:cxn modelId="{BEA0BCC0-2E9C-4396-8740-D476B937E941}" type="presParOf" srcId="{BB7FCD3B-6498-4846-9530-766B473F0205}" destId="{554CE227-6D27-427F-AD4D-02F5EEED086F}" srcOrd="2" destOrd="0" presId="urn:microsoft.com/office/officeart/2005/8/layout/orgChart1"/>
    <dgm:cxn modelId="{2F1EC5BE-F6E7-4DD5-BC9F-8FBD18DF9CC5}" type="presParOf" srcId="{0957C5B9-B690-44BC-934A-DE0B3AEC0910}" destId="{E8FAE1A8-BDDE-4DBE-AC04-1E9A58806647}"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F82B76-D568-4C8B-8785-13F5C7337D30}">
      <dsp:nvSpPr>
        <dsp:cNvPr id="0" name=""/>
        <dsp:cNvSpPr/>
      </dsp:nvSpPr>
      <dsp:spPr>
        <a:xfrm>
          <a:off x="6096000" y="445344"/>
          <a:ext cx="4565079" cy="264095"/>
        </a:xfrm>
        <a:custGeom>
          <a:avLst/>
          <a:gdLst/>
          <a:ahLst/>
          <a:cxnLst/>
          <a:rect l="0" t="0" r="0" b="0"/>
          <a:pathLst>
            <a:path>
              <a:moveTo>
                <a:pt x="0" y="0"/>
              </a:moveTo>
              <a:lnTo>
                <a:pt x="0" y="132047"/>
              </a:lnTo>
              <a:lnTo>
                <a:pt x="4565079" y="132047"/>
              </a:lnTo>
              <a:lnTo>
                <a:pt x="4565079" y="264095"/>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B1AC37E-DF06-4FB7-B100-EC98DEADC2C5}">
      <dsp:nvSpPr>
        <dsp:cNvPr id="0" name=""/>
        <dsp:cNvSpPr/>
      </dsp:nvSpPr>
      <dsp:spPr>
        <a:xfrm>
          <a:off x="6096000" y="445344"/>
          <a:ext cx="3043386" cy="264095"/>
        </a:xfrm>
        <a:custGeom>
          <a:avLst/>
          <a:gdLst/>
          <a:ahLst/>
          <a:cxnLst/>
          <a:rect l="0" t="0" r="0" b="0"/>
          <a:pathLst>
            <a:path>
              <a:moveTo>
                <a:pt x="0" y="0"/>
              </a:moveTo>
              <a:lnTo>
                <a:pt x="0" y="132047"/>
              </a:lnTo>
              <a:lnTo>
                <a:pt x="3043386" y="132047"/>
              </a:lnTo>
              <a:lnTo>
                <a:pt x="3043386" y="264095"/>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C74E1981-5419-4809-864D-31799A74404F}">
      <dsp:nvSpPr>
        <dsp:cNvPr id="0" name=""/>
        <dsp:cNvSpPr/>
      </dsp:nvSpPr>
      <dsp:spPr>
        <a:xfrm>
          <a:off x="6096000" y="445344"/>
          <a:ext cx="1521693" cy="264095"/>
        </a:xfrm>
        <a:custGeom>
          <a:avLst/>
          <a:gdLst/>
          <a:ahLst/>
          <a:cxnLst/>
          <a:rect l="0" t="0" r="0" b="0"/>
          <a:pathLst>
            <a:path>
              <a:moveTo>
                <a:pt x="0" y="0"/>
              </a:moveTo>
              <a:lnTo>
                <a:pt x="0" y="132047"/>
              </a:lnTo>
              <a:lnTo>
                <a:pt x="1521693" y="132047"/>
              </a:lnTo>
              <a:lnTo>
                <a:pt x="1521693" y="264095"/>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97BDADC8-AA3C-40D7-908A-105402EC6F7C}">
      <dsp:nvSpPr>
        <dsp:cNvPr id="0" name=""/>
        <dsp:cNvSpPr/>
      </dsp:nvSpPr>
      <dsp:spPr>
        <a:xfrm>
          <a:off x="6050280" y="445344"/>
          <a:ext cx="91440" cy="264095"/>
        </a:xfrm>
        <a:custGeom>
          <a:avLst/>
          <a:gdLst/>
          <a:ahLst/>
          <a:cxnLst/>
          <a:rect l="0" t="0" r="0" b="0"/>
          <a:pathLst>
            <a:path>
              <a:moveTo>
                <a:pt x="45720" y="0"/>
              </a:moveTo>
              <a:lnTo>
                <a:pt x="45720" y="264095"/>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90CB6E-2EFD-4DEE-87AA-203987C0621D}">
      <dsp:nvSpPr>
        <dsp:cNvPr id="0" name=""/>
        <dsp:cNvSpPr/>
      </dsp:nvSpPr>
      <dsp:spPr>
        <a:xfrm>
          <a:off x="4574306" y="445344"/>
          <a:ext cx="1521693" cy="264095"/>
        </a:xfrm>
        <a:custGeom>
          <a:avLst/>
          <a:gdLst/>
          <a:ahLst/>
          <a:cxnLst/>
          <a:rect l="0" t="0" r="0" b="0"/>
          <a:pathLst>
            <a:path>
              <a:moveTo>
                <a:pt x="1521693" y="0"/>
              </a:moveTo>
              <a:lnTo>
                <a:pt x="1521693" y="132047"/>
              </a:lnTo>
              <a:lnTo>
                <a:pt x="0" y="132047"/>
              </a:lnTo>
              <a:lnTo>
                <a:pt x="0" y="264095"/>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6A09160-BC60-4719-8929-1BDAFB812A95}">
      <dsp:nvSpPr>
        <dsp:cNvPr id="0" name=""/>
        <dsp:cNvSpPr/>
      </dsp:nvSpPr>
      <dsp:spPr>
        <a:xfrm>
          <a:off x="3052613" y="445344"/>
          <a:ext cx="3043386" cy="264095"/>
        </a:xfrm>
        <a:custGeom>
          <a:avLst/>
          <a:gdLst/>
          <a:ahLst/>
          <a:cxnLst/>
          <a:rect l="0" t="0" r="0" b="0"/>
          <a:pathLst>
            <a:path>
              <a:moveTo>
                <a:pt x="3043386" y="0"/>
              </a:moveTo>
              <a:lnTo>
                <a:pt x="3043386" y="132047"/>
              </a:lnTo>
              <a:lnTo>
                <a:pt x="0" y="132047"/>
              </a:lnTo>
              <a:lnTo>
                <a:pt x="0" y="264095"/>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D8F4E7-AA15-400B-A70D-6D357861FACA}">
      <dsp:nvSpPr>
        <dsp:cNvPr id="0" name=""/>
        <dsp:cNvSpPr/>
      </dsp:nvSpPr>
      <dsp:spPr>
        <a:xfrm>
          <a:off x="1530920" y="445344"/>
          <a:ext cx="4565079" cy="264095"/>
        </a:xfrm>
        <a:custGeom>
          <a:avLst/>
          <a:gdLst/>
          <a:ahLst/>
          <a:cxnLst/>
          <a:rect l="0" t="0" r="0" b="0"/>
          <a:pathLst>
            <a:path>
              <a:moveTo>
                <a:pt x="4565079" y="0"/>
              </a:moveTo>
              <a:lnTo>
                <a:pt x="4565079" y="132047"/>
              </a:lnTo>
              <a:lnTo>
                <a:pt x="0" y="132047"/>
              </a:lnTo>
              <a:lnTo>
                <a:pt x="0" y="264095"/>
              </a:lnTo>
            </a:path>
          </a:pathLst>
        </a:custGeom>
        <a:noFill/>
        <a:ln w="25400" cap="flat" cmpd="sng" algn="ctr">
          <a:solidFill>
            <a:schemeClr val="tx1"/>
          </a:solidFill>
          <a:prstDash val="solid"/>
        </a:ln>
        <a:effectLst/>
      </dsp:spPr>
      <dsp:style>
        <a:lnRef idx="2">
          <a:scrgbClr r="0" g="0" b="0"/>
        </a:lnRef>
        <a:fillRef idx="0">
          <a:scrgbClr r="0" g="0" b="0"/>
        </a:fillRef>
        <a:effectRef idx="0">
          <a:scrgbClr r="0" g="0" b="0"/>
        </a:effectRef>
        <a:fontRef idx="minor"/>
      </dsp:style>
    </dsp:sp>
    <dsp:sp modelId="{BCFF03CA-284C-4DA1-B79E-3452899D30AC}">
      <dsp:nvSpPr>
        <dsp:cNvPr id="0" name=""/>
        <dsp:cNvSpPr/>
      </dsp:nvSpPr>
      <dsp:spPr>
        <a:xfrm>
          <a:off x="4564170" y="727"/>
          <a:ext cx="3063658" cy="44461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rPr>
            <a:t>Types of Laser</a:t>
          </a:r>
        </a:p>
      </dsp:txBody>
      <dsp:txXfrm>
        <a:off x="4564170" y="727"/>
        <a:ext cx="3063658" cy="444617"/>
      </dsp:txXfrm>
    </dsp:sp>
    <dsp:sp modelId="{122965A9-5BAC-4CBE-B190-E6C7B405F9D1}">
      <dsp:nvSpPr>
        <dsp:cNvPr id="0" name=""/>
        <dsp:cNvSpPr/>
      </dsp:nvSpPr>
      <dsp:spPr>
        <a:xfrm>
          <a:off x="902121" y="709440"/>
          <a:ext cx="1257597" cy="628798"/>
        </a:xfrm>
        <a:prstGeom prst="rect">
          <a:avLst/>
        </a:prstGeom>
        <a:solidFill>
          <a:schemeClr val="bg1"/>
        </a:solidFill>
        <a:ln w="25400" cap="flat" cmpd="sng" algn="ctr">
          <a:solidFill>
            <a:srgbClr val="FF0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Fiber</a:t>
          </a:r>
        </a:p>
      </dsp:txBody>
      <dsp:txXfrm>
        <a:off x="902121" y="709440"/>
        <a:ext cx="1257597" cy="628798"/>
      </dsp:txXfrm>
    </dsp:sp>
    <dsp:sp modelId="{78D4D591-6A13-47BE-868F-5B6D70322E7A}">
      <dsp:nvSpPr>
        <dsp:cNvPr id="0" name=""/>
        <dsp:cNvSpPr/>
      </dsp:nvSpPr>
      <dsp:spPr>
        <a:xfrm>
          <a:off x="2423814" y="709440"/>
          <a:ext cx="1257597" cy="628798"/>
        </a:xfrm>
        <a:prstGeom prst="rect">
          <a:avLst/>
        </a:prstGeom>
        <a:solidFill>
          <a:schemeClr val="bg1"/>
        </a:solidFill>
        <a:ln w="25400" cap="flat" cmpd="sng" algn="ctr">
          <a:solidFill>
            <a:srgbClr val="00206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solidFill>
                <a:schemeClr val="tx1"/>
              </a:solidFill>
            </a:rPr>
            <a:t>Nd:YAG</a:t>
          </a:r>
          <a:endParaRPr lang="en-US" sz="2000" kern="1200" dirty="0">
            <a:solidFill>
              <a:schemeClr val="tx1"/>
            </a:solidFill>
          </a:endParaRPr>
        </a:p>
      </dsp:txBody>
      <dsp:txXfrm>
        <a:off x="2423814" y="709440"/>
        <a:ext cx="1257597" cy="628798"/>
      </dsp:txXfrm>
    </dsp:sp>
    <dsp:sp modelId="{0AB32580-870C-49A4-8862-1A8D78DB585B}">
      <dsp:nvSpPr>
        <dsp:cNvPr id="0" name=""/>
        <dsp:cNvSpPr/>
      </dsp:nvSpPr>
      <dsp:spPr>
        <a:xfrm>
          <a:off x="3945508" y="709440"/>
          <a:ext cx="1257597" cy="628798"/>
        </a:xfrm>
        <a:prstGeom prst="rect">
          <a:avLst/>
        </a:prstGeom>
        <a:solidFill>
          <a:schemeClr val="bg1"/>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Diode</a:t>
          </a:r>
        </a:p>
      </dsp:txBody>
      <dsp:txXfrm>
        <a:off x="3945508" y="709440"/>
        <a:ext cx="1257597" cy="628798"/>
      </dsp:txXfrm>
    </dsp:sp>
    <dsp:sp modelId="{D9E419BA-C732-47B2-9691-9BD020855A55}">
      <dsp:nvSpPr>
        <dsp:cNvPr id="0" name=""/>
        <dsp:cNvSpPr/>
      </dsp:nvSpPr>
      <dsp:spPr>
        <a:xfrm>
          <a:off x="5467201" y="709440"/>
          <a:ext cx="1257597" cy="628798"/>
        </a:xfrm>
        <a:prstGeom prst="rect">
          <a:avLst/>
        </a:prstGeom>
        <a:solidFill>
          <a:schemeClr val="bg1"/>
        </a:solidFill>
        <a:ln w="25400" cap="flat" cmpd="sng" algn="ctr">
          <a:solidFill>
            <a:srgbClr val="00B05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Argon</a:t>
          </a:r>
        </a:p>
      </dsp:txBody>
      <dsp:txXfrm>
        <a:off x="5467201" y="709440"/>
        <a:ext cx="1257597" cy="628798"/>
      </dsp:txXfrm>
    </dsp:sp>
    <dsp:sp modelId="{C60BB39E-AAA2-4EA5-88C3-6F2193541E2C}">
      <dsp:nvSpPr>
        <dsp:cNvPr id="0" name=""/>
        <dsp:cNvSpPr/>
      </dsp:nvSpPr>
      <dsp:spPr>
        <a:xfrm>
          <a:off x="6988894" y="709440"/>
          <a:ext cx="1257597" cy="628798"/>
        </a:xfrm>
        <a:prstGeom prst="rect">
          <a:avLst/>
        </a:prstGeom>
        <a:solidFill>
          <a:schemeClr val="bg1"/>
        </a:solidFill>
        <a:ln w="25400" cap="flat" cmpd="sng" algn="ctr">
          <a:solidFill>
            <a:schemeClr val="accent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err="1">
              <a:solidFill>
                <a:schemeClr val="tx1"/>
              </a:solidFill>
            </a:rPr>
            <a:t>Ar:F</a:t>
          </a:r>
          <a:r>
            <a:rPr lang="en-US" sz="2000" kern="1200" dirty="0">
              <a:solidFill>
                <a:schemeClr val="tx1"/>
              </a:solidFill>
            </a:rPr>
            <a:t> (</a:t>
          </a:r>
          <a:r>
            <a:rPr lang="en-US" sz="2000" kern="1200" dirty="0" err="1">
              <a:solidFill>
                <a:schemeClr val="tx1"/>
              </a:solidFill>
            </a:rPr>
            <a:t>Eximer</a:t>
          </a:r>
          <a:r>
            <a:rPr lang="en-US" sz="2000" kern="1200" dirty="0">
              <a:solidFill>
                <a:schemeClr val="tx1"/>
              </a:solidFill>
            </a:rPr>
            <a:t>)</a:t>
          </a:r>
        </a:p>
      </dsp:txBody>
      <dsp:txXfrm>
        <a:off x="6988894" y="709440"/>
        <a:ext cx="1257597" cy="628798"/>
      </dsp:txXfrm>
    </dsp:sp>
    <dsp:sp modelId="{EB84BD37-2D25-4DF7-B0CC-86427792DE06}">
      <dsp:nvSpPr>
        <dsp:cNvPr id="0" name=""/>
        <dsp:cNvSpPr/>
      </dsp:nvSpPr>
      <dsp:spPr>
        <a:xfrm>
          <a:off x="8510587" y="709440"/>
          <a:ext cx="1257597" cy="628798"/>
        </a:xfrm>
        <a:prstGeom prst="rect">
          <a:avLst/>
        </a:prstGeom>
        <a:solidFill>
          <a:schemeClr val="bg1"/>
        </a:solidFill>
        <a:ln w="25400" cap="flat" cmpd="sng" algn="ctr">
          <a:solidFill>
            <a:srgbClr val="00B0F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Ruby</a:t>
          </a:r>
        </a:p>
      </dsp:txBody>
      <dsp:txXfrm>
        <a:off x="8510587" y="709440"/>
        <a:ext cx="1257597" cy="628798"/>
      </dsp:txXfrm>
    </dsp:sp>
    <dsp:sp modelId="{795375AF-8672-4459-8ACD-C2891D79EE8A}">
      <dsp:nvSpPr>
        <dsp:cNvPr id="0" name=""/>
        <dsp:cNvSpPr/>
      </dsp:nvSpPr>
      <dsp:spPr>
        <a:xfrm>
          <a:off x="10032280" y="709440"/>
          <a:ext cx="1257597" cy="628798"/>
        </a:xfrm>
        <a:prstGeom prst="rect">
          <a:avLst/>
        </a:prstGeom>
        <a:solidFill>
          <a:schemeClr val="bg1"/>
        </a:solidFill>
        <a:ln w="25400" cap="flat" cmpd="sng" algn="ctr">
          <a:solidFill>
            <a:schemeClr val="accent6"/>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Pulsed Dye</a:t>
          </a:r>
        </a:p>
      </dsp:txBody>
      <dsp:txXfrm>
        <a:off x="10032280" y="709440"/>
        <a:ext cx="1257597" cy="628798"/>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gif>
</file>

<file path=ppt/media/image12.pn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3.jpeg>
</file>

<file path=ppt/media/image4.jpeg>
</file>

<file path=ppt/media/image5.jpe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18E467-8690-48F4-966D-33C80EAFD1D0}" type="datetimeFigureOut">
              <a:rPr lang="en-IN" smtClean="0"/>
              <a:t>18-09-2023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F06A07-8970-4AEA-99D9-6181D9FD5B9D}" type="slidenum">
              <a:rPr lang="en-IN" smtClean="0"/>
              <a:t>‹#›</a:t>
            </a:fld>
            <a:endParaRPr lang="en-IN"/>
          </a:p>
        </p:txBody>
      </p:sp>
    </p:spTree>
    <p:extLst>
      <p:ext uri="{BB962C8B-B14F-4D97-AF65-F5344CB8AC3E}">
        <p14:creationId xmlns:p14="http://schemas.microsoft.com/office/powerpoint/2010/main" val="3490204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Laser Marking</a:t>
            </a:r>
            <a:r>
              <a:rPr lang="en-US" baseline="0" dirty="0"/>
              <a:t> is a prominent technology recently flourishing due to various reasons. This technology is was invented in 1964, which was a CO2 laser. Their Applications range from Manufacturing to Medical and Electronics to FMCG Industry. The need for this in industry is (Importance &amp; Application). In HM3H, we have 4 Laser Markings in total from Mechatronics, Ritter and Videojet. Let’s Explore on the components required to use this technology. (1mins)</a:t>
            </a:r>
            <a:endParaRPr lang="en-IN" dirty="0"/>
          </a:p>
        </p:txBody>
      </p:sp>
      <p:sp>
        <p:nvSpPr>
          <p:cNvPr id="4" name="Slide Number Placeholder 3"/>
          <p:cNvSpPr>
            <a:spLocks noGrp="1"/>
          </p:cNvSpPr>
          <p:nvPr>
            <p:ph type="sldNum" sz="quarter" idx="10"/>
          </p:nvPr>
        </p:nvSpPr>
        <p:spPr/>
        <p:txBody>
          <a:bodyPr/>
          <a:lstStyle/>
          <a:p>
            <a:fld id="{4DF06A07-8970-4AEA-99D9-6181D9FD5B9D}" type="slidenum">
              <a:rPr lang="en-IN" smtClean="0"/>
              <a:t>2</a:t>
            </a:fld>
            <a:endParaRPr lang="en-IN"/>
          </a:p>
        </p:txBody>
      </p:sp>
    </p:spTree>
    <p:extLst>
      <p:ext uri="{BB962C8B-B14F-4D97-AF65-F5344CB8AC3E}">
        <p14:creationId xmlns:p14="http://schemas.microsoft.com/office/powerpoint/2010/main" val="33370941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To understand better, lets understand the flow of the process. (2mins)</a:t>
            </a:r>
            <a:endParaRPr lang="en-IN" dirty="0"/>
          </a:p>
          <a:p>
            <a:endParaRPr lang="en-IN" dirty="0"/>
          </a:p>
        </p:txBody>
      </p:sp>
      <p:sp>
        <p:nvSpPr>
          <p:cNvPr id="4" name="Slide Number Placeholder 3"/>
          <p:cNvSpPr>
            <a:spLocks noGrp="1"/>
          </p:cNvSpPr>
          <p:nvPr>
            <p:ph type="sldNum" sz="quarter" idx="10"/>
          </p:nvPr>
        </p:nvSpPr>
        <p:spPr/>
        <p:txBody>
          <a:bodyPr/>
          <a:lstStyle/>
          <a:p>
            <a:fld id="{4DF06A07-8970-4AEA-99D9-6181D9FD5B9D}" type="slidenum">
              <a:rPr lang="en-IN" smtClean="0"/>
              <a:t>3</a:t>
            </a:fld>
            <a:endParaRPr lang="en-IN"/>
          </a:p>
        </p:txBody>
      </p:sp>
    </p:spTree>
    <p:extLst>
      <p:ext uri="{BB962C8B-B14F-4D97-AF65-F5344CB8AC3E}">
        <p14:creationId xmlns:p14="http://schemas.microsoft.com/office/powerpoint/2010/main" val="8988189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Major Components like Laser Source, Optics System, Galvanometer, Work Station </a:t>
            </a:r>
            <a:r>
              <a:rPr lang="en-US" dirty="0" err="1"/>
              <a:t>AkA</a:t>
            </a:r>
            <a:r>
              <a:rPr lang="en-US" dirty="0"/>
              <a:t> Fixture</a:t>
            </a:r>
            <a:r>
              <a:rPr lang="en-US" baseline="0" dirty="0"/>
              <a:t> &amp; Ventilation Unit. There are about 5 types of laser source namely Fiber which is used in Metal (Used in HMCL), CO2 Laser which was the 1</a:t>
            </a:r>
            <a:r>
              <a:rPr lang="en-US" baseline="30000" dirty="0"/>
              <a:t>st</a:t>
            </a:r>
            <a:r>
              <a:rPr lang="en-US" baseline="0" dirty="0"/>
              <a:t> ever laser to be developed and used on Non-Metallic Surface like Plastic used in FMCG, </a:t>
            </a:r>
            <a:r>
              <a:rPr lang="en-US" baseline="0" dirty="0" err="1"/>
              <a:t>Nd:YAG</a:t>
            </a:r>
            <a:r>
              <a:rPr lang="en-US" baseline="0" dirty="0"/>
              <a:t> (</a:t>
            </a:r>
            <a:r>
              <a:rPr lang="en-IN" sz="1200" b="0" i="0" kern="1200" dirty="0">
                <a:solidFill>
                  <a:schemeClr val="tx1"/>
                </a:solidFill>
                <a:effectLst/>
                <a:latin typeface="+mn-lt"/>
                <a:ea typeface="+mn-ea"/>
                <a:cs typeface="+mn-cs"/>
              </a:rPr>
              <a:t>Yttrium </a:t>
            </a:r>
            <a:r>
              <a:rPr lang="en-IN" sz="1200" b="0" i="0" kern="1200" dirty="0" err="1">
                <a:solidFill>
                  <a:schemeClr val="tx1"/>
                </a:solidFill>
                <a:effectLst/>
                <a:latin typeface="+mn-lt"/>
                <a:ea typeface="+mn-ea"/>
                <a:cs typeface="+mn-cs"/>
              </a:rPr>
              <a:t>aluminum</a:t>
            </a:r>
            <a:r>
              <a:rPr lang="en-IN" sz="1200" b="0" i="0" kern="1200" dirty="0">
                <a:solidFill>
                  <a:schemeClr val="tx1"/>
                </a:solidFill>
                <a:effectLst/>
                <a:latin typeface="+mn-lt"/>
                <a:ea typeface="+mn-ea"/>
                <a:cs typeface="+mn-cs"/>
              </a:rPr>
              <a:t> garnet ) a cost laser source due to Yttrium</a:t>
            </a:r>
            <a:r>
              <a:rPr lang="en-IN" sz="1200" b="0" i="0" kern="1200" baseline="0" dirty="0">
                <a:solidFill>
                  <a:schemeClr val="tx1"/>
                </a:solidFill>
                <a:effectLst/>
                <a:latin typeface="+mn-lt"/>
                <a:ea typeface="+mn-ea"/>
                <a:cs typeface="+mn-cs"/>
              </a:rPr>
              <a:t> </a:t>
            </a:r>
            <a:r>
              <a:rPr lang="en-IN" sz="1200" b="0" i="0" kern="1200" baseline="0" dirty="0" err="1">
                <a:solidFill>
                  <a:schemeClr val="tx1"/>
                </a:solidFill>
                <a:effectLst/>
                <a:latin typeface="+mn-lt"/>
                <a:ea typeface="+mn-ea"/>
                <a:cs typeface="+mn-cs"/>
              </a:rPr>
              <a:t>Scarecity</a:t>
            </a:r>
            <a:r>
              <a:rPr lang="en-IN" sz="1200" b="0" i="0" kern="1200" baseline="0" dirty="0">
                <a:solidFill>
                  <a:schemeClr val="tx1"/>
                </a:solidFill>
                <a:effectLst/>
                <a:latin typeface="+mn-lt"/>
                <a:ea typeface="+mn-ea"/>
                <a:cs typeface="+mn-cs"/>
              </a:rPr>
              <a:t> and used for Precision in Metallic Surfaces, Diode laser is used to mark any object with a matter of seconds and with lesser power, MOPA (</a:t>
            </a:r>
            <a:r>
              <a:rPr lang="en-IN" sz="1200" b="0" i="0" kern="1200" dirty="0">
                <a:solidFill>
                  <a:schemeClr val="tx1"/>
                </a:solidFill>
                <a:effectLst/>
                <a:latin typeface="+mn-lt"/>
                <a:ea typeface="+mn-ea"/>
                <a:cs typeface="+mn-cs"/>
              </a:rPr>
              <a:t>Master Oscillator Power Amplifier) is a type of Diode Laser</a:t>
            </a:r>
            <a:r>
              <a:rPr lang="en-IN" sz="1200" b="0" i="0" kern="1200" baseline="0" dirty="0">
                <a:solidFill>
                  <a:schemeClr val="tx1"/>
                </a:solidFill>
                <a:effectLst/>
                <a:latin typeface="+mn-lt"/>
                <a:ea typeface="+mn-ea"/>
                <a:cs typeface="+mn-cs"/>
              </a:rPr>
              <a:t> which </a:t>
            </a:r>
            <a:r>
              <a:rPr lang="en-US" sz="1200" b="0" i="0" kern="1200" dirty="0">
                <a:solidFill>
                  <a:schemeClr val="tx1"/>
                </a:solidFill>
                <a:effectLst/>
                <a:latin typeface="+mn-lt"/>
                <a:ea typeface="+mn-ea"/>
                <a:cs typeface="+mn-cs"/>
              </a:rPr>
              <a:t>produces the beam while the optical amplifier is used for boosting the output power</a:t>
            </a:r>
            <a:r>
              <a:rPr lang="en-US" sz="1200" b="0" i="0" kern="1200" baseline="0" dirty="0">
                <a:solidFill>
                  <a:schemeClr val="tx1"/>
                </a:solidFill>
                <a:effectLst/>
                <a:latin typeface="+mn-lt"/>
                <a:ea typeface="+mn-ea"/>
                <a:cs typeface="+mn-cs"/>
              </a:rPr>
              <a:t> and Green Laser aka </a:t>
            </a:r>
            <a:r>
              <a:rPr lang="en-US" sz="1200" b="0" i="0" kern="1200" dirty="0">
                <a:solidFill>
                  <a:schemeClr val="tx1"/>
                </a:solidFill>
                <a:effectLst/>
                <a:latin typeface="+mn-lt"/>
                <a:ea typeface="+mn-ea"/>
                <a:cs typeface="+mn-cs"/>
              </a:rPr>
              <a:t>“cold” marking laser as it marks materials without generating heat that can damage sensitive or even very thin materials like Food Wraps and Bottles.</a:t>
            </a:r>
            <a:r>
              <a:rPr lang="en-US" sz="1200" b="0" i="0" kern="1200" baseline="0" dirty="0">
                <a:solidFill>
                  <a:schemeClr val="tx1"/>
                </a:solidFill>
                <a:effectLst/>
                <a:latin typeface="+mn-lt"/>
                <a:ea typeface="+mn-ea"/>
                <a:cs typeface="+mn-cs"/>
              </a:rPr>
              <a:t> The main component of these machines is the Galvanometer, it contains small reflecting mirrors that are attached with a servo motor and they run as per the command generated by the controlling software to get the required marking on the object. They move rapidly within nanoseconds with accurate positioning that reflects and refracts the laser beam as per requirement when the Shutter is open. Shutter is also known as a stopper that does not allow the laser to reflect on the mirrors when the mirrors are moving in order to generate the required marking. As soon as the mirrors, stop moving the shutter opens to etch on the component.(5mins)</a:t>
            </a:r>
            <a:endParaRPr lang="en-IN" dirty="0"/>
          </a:p>
        </p:txBody>
      </p:sp>
      <p:sp>
        <p:nvSpPr>
          <p:cNvPr id="4" name="Slide Number Placeholder 3"/>
          <p:cNvSpPr>
            <a:spLocks noGrp="1"/>
          </p:cNvSpPr>
          <p:nvPr>
            <p:ph type="sldNum" sz="quarter" idx="10"/>
          </p:nvPr>
        </p:nvSpPr>
        <p:spPr/>
        <p:txBody>
          <a:bodyPr/>
          <a:lstStyle/>
          <a:p>
            <a:fld id="{4DF06A07-8970-4AEA-99D9-6181D9FD5B9D}" type="slidenum">
              <a:rPr lang="en-IN" smtClean="0"/>
              <a:t>8</a:t>
            </a:fld>
            <a:endParaRPr lang="en-IN"/>
          </a:p>
        </p:txBody>
      </p:sp>
    </p:spTree>
    <p:extLst>
      <p:ext uri="{BB962C8B-B14F-4D97-AF65-F5344CB8AC3E}">
        <p14:creationId xmlns:p14="http://schemas.microsoft.com/office/powerpoint/2010/main" val="966520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future lies of Laser Marking Technology</a:t>
            </a:r>
            <a:r>
              <a:rPr lang="en-US" baseline="0" dirty="0"/>
              <a:t>? Talking about a Manufacturing sector, Lasers have a lot of Potential Application specifically being Material Removal. When talking of Marking Technologies, it has already advanced to things like AI and Quantum Marking. If we combine any AI node with the software that controllers the Laser, from Data Generation to Component Marking will be automated. We will not have to feed in the data like we do now. Man will not be eliminated from the process but the number of Man hours will be reduced drastically. Another ongoing research is Microscopic Etching or Laser Marking, commonly used in Electronics industry like AMD &amp; Intel wherein they mark their Transistors of 10nm in size with Precision Laser. With </a:t>
            </a:r>
            <a:r>
              <a:rPr lang="en-IN" sz="1200" b="0" i="0" kern="1200" dirty="0">
                <a:solidFill>
                  <a:schemeClr val="tx1"/>
                </a:solidFill>
                <a:effectLst/>
                <a:latin typeface="+mn-lt"/>
                <a:ea typeface="+mn-ea"/>
                <a:cs typeface="+mn-cs"/>
              </a:rPr>
              <a:t>Moore's law coming into industry</a:t>
            </a:r>
            <a:r>
              <a:rPr lang="en-IN" sz="1200" b="0" i="0" kern="1200" baseline="0" dirty="0">
                <a:solidFill>
                  <a:schemeClr val="tx1"/>
                </a:solidFill>
                <a:effectLst/>
                <a:latin typeface="+mn-lt"/>
                <a:ea typeface="+mn-ea"/>
                <a:cs typeface="+mn-cs"/>
              </a:rPr>
              <a:t> now, this application has a wide scope to flourish. Invisible Markings are usually used in customized shops or Small Scale Enterprises for etching. </a:t>
            </a:r>
            <a:r>
              <a:rPr lang="en-IN" sz="1200" b="0" i="0" kern="1200" baseline="0" dirty="0" err="1">
                <a:solidFill>
                  <a:schemeClr val="tx1"/>
                </a:solidFill>
                <a:effectLst/>
                <a:latin typeface="+mn-lt"/>
                <a:ea typeface="+mn-ea"/>
                <a:cs typeface="+mn-cs"/>
              </a:rPr>
              <a:t>Nowdays</a:t>
            </a:r>
            <a:r>
              <a:rPr lang="en-IN" sz="1200" b="0" i="0" kern="1200" baseline="0" dirty="0">
                <a:solidFill>
                  <a:schemeClr val="tx1"/>
                </a:solidFill>
                <a:effectLst/>
                <a:latin typeface="+mn-lt"/>
                <a:ea typeface="+mn-ea"/>
                <a:cs typeface="+mn-cs"/>
              </a:rPr>
              <a:t>, its used for making gifts and </a:t>
            </a:r>
            <a:r>
              <a:rPr lang="en-IN" sz="1200" b="0" i="0" kern="1200" baseline="0" dirty="0" err="1">
                <a:solidFill>
                  <a:schemeClr val="tx1"/>
                </a:solidFill>
                <a:effectLst/>
                <a:latin typeface="+mn-lt"/>
                <a:ea typeface="+mn-ea"/>
                <a:cs typeface="+mn-cs"/>
              </a:rPr>
              <a:t>asthetics</a:t>
            </a:r>
            <a:r>
              <a:rPr lang="en-IN" sz="1200" b="0" i="0" kern="1200" baseline="0" dirty="0">
                <a:solidFill>
                  <a:schemeClr val="tx1"/>
                </a:solidFill>
                <a:effectLst/>
                <a:latin typeface="+mn-lt"/>
                <a:ea typeface="+mn-ea"/>
                <a:cs typeface="+mn-cs"/>
              </a:rPr>
              <a:t>. Apart from these Laser Can Also be used to mark holograms or </a:t>
            </a:r>
            <a:r>
              <a:rPr lang="en-IN" sz="1200" b="0" i="0" kern="1200" baseline="0" dirty="0" err="1">
                <a:solidFill>
                  <a:schemeClr val="tx1"/>
                </a:solidFill>
                <a:effectLst/>
                <a:latin typeface="+mn-lt"/>
                <a:ea typeface="+mn-ea"/>
                <a:cs typeface="+mn-cs"/>
              </a:rPr>
              <a:t>Microtexts</a:t>
            </a:r>
            <a:r>
              <a:rPr lang="en-IN" sz="1200" b="0" i="0" kern="1200" baseline="0" dirty="0">
                <a:solidFill>
                  <a:schemeClr val="tx1"/>
                </a:solidFill>
                <a:effectLst/>
                <a:latin typeface="+mn-lt"/>
                <a:ea typeface="+mn-ea"/>
                <a:cs typeface="+mn-cs"/>
              </a:rPr>
              <a:t> to decrease counterfeiting in currency and one ongoing research is on the Quantum Dot Technology which can allow lasers to mark objects in different colours whereas </a:t>
            </a:r>
            <a:r>
              <a:rPr lang="en-IN" sz="1200" b="0" i="0" kern="1200" baseline="0" dirty="0" err="1">
                <a:solidFill>
                  <a:schemeClr val="tx1"/>
                </a:solidFill>
                <a:effectLst/>
                <a:latin typeface="+mn-lt"/>
                <a:ea typeface="+mn-ea"/>
                <a:cs typeface="+mn-cs"/>
              </a:rPr>
              <a:t>Fiber</a:t>
            </a:r>
            <a:r>
              <a:rPr lang="en-IN" sz="1200" b="0" i="0" kern="1200" baseline="0" dirty="0">
                <a:solidFill>
                  <a:schemeClr val="tx1"/>
                </a:solidFill>
                <a:effectLst/>
                <a:latin typeface="+mn-lt"/>
                <a:ea typeface="+mn-ea"/>
                <a:cs typeface="+mn-cs"/>
              </a:rPr>
              <a:t> and CO2 when they mark are just Black.</a:t>
            </a:r>
            <a:endParaRPr lang="en-IN" dirty="0"/>
          </a:p>
        </p:txBody>
      </p:sp>
      <p:sp>
        <p:nvSpPr>
          <p:cNvPr id="4" name="Slide Number Placeholder 3"/>
          <p:cNvSpPr>
            <a:spLocks noGrp="1"/>
          </p:cNvSpPr>
          <p:nvPr>
            <p:ph type="sldNum" sz="quarter" idx="10"/>
          </p:nvPr>
        </p:nvSpPr>
        <p:spPr/>
        <p:txBody>
          <a:bodyPr/>
          <a:lstStyle/>
          <a:p>
            <a:fld id="{4DF06A07-8970-4AEA-99D9-6181D9FD5B9D}" type="slidenum">
              <a:rPr lang="en-IN" smtClean="0"/>
              <a:t>9</a:t>
            </a:fld>
            <a:endParaRPr lang="en-IN"/>
          </a:p>
        </p:txBody>
      </p:sp>
    </p:spTree>
    <p:extLst>
      <p:ext uri="{BB962C8B-B14F-4D97-AF65-F5344CB8AC3E}">
        <p14:creationId xmlns:p14="http://schemas.microsoft.com/office/powerpoint/2010/main" val="641872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Station ( Fixture) is where the component gets loaded and is kept </a:t>
            </a:r>
            <a:r>
              <a:rPr lang="en-US" dirty="0" err="1"/>
              <a:t>in</a:t>
            </a:r>
            <a:r>
              <a:rPr lang="en-US" baseline="0" dirty="0" err="1"/>
              <a:t>front</a:t>
            </a:r>
            <a:r>
              <a:rPr lang="en-US" baseline="0" dirty="0"/>
              <a:t> of the laser for being marked. Various safety conditions are designed such that while marking, no human is hard. Cooling system is important for lasers like CO2 and Fiber since they generate immense about of Heat. Therefore, the controller and </a:t>
            </a:r>
            <a:r>
              <a:rPr lang="en-US" baseline="0" dirty="0" err="1"/>
              <a:t>Galvo</a:t>
            </a:r>
            <a:r>
              <a:rPr lang="en-US" baseline="0" dirty="0"/>
              <a:t> needs to be cooled down to about 24C </a:t>
            </a:r>
            <a:r>
              <a:rPr lang="en-US" baseline="0" dirty="0" err="1"/>
              <a:t>inorder</a:t>
            </a:r>
            <a:r>
              <a:rPr lang="en-US" baseline="0" dirty="0"/>
              <a:t> to improve its life. For Comparison, a 30W source usually has a life of 5-10years depending upon usage. When the laser is marking, with heat it will also generate dust if it’s a metallic surface, which can be removed using a suction system to keep the Lens of Laser </a:t>
            </a:r>
            <a:r>
              <a:rPr lang="en-US" baseline="0" dirty="0" err="1"/>
              <a:t>dustfree</a:t>
            </a:r>
            <a:r>
              <a:rPr lang="en-US" baseline="0" dirty="0"/>
              <a:t>. (3mins)</a:t>
            </a:r>
            <a:endParaRPr lang="en-IN" dirty="0"/>
          </a:p>
        </p:txBody>
      </p:sp>
      <p:sp>
        <p:nvSpPr>
          <p:cNvPr id="4" name="Slide Number Placeholder 3"/>
          <p:cNvSpPr>
            <a:spLocks noGrp="1"/>
          </p:cNvSpPr>
          <p:nvPr>
            <p:ph type="sldNum" sz="quarter" idx="10"/>
          </p:nvPr>
        </p:nvSpPr>
        <p:spPr/>
        <p:txBody>
          <a:bodyPr/>
          <a:lstStyle/>
          <a:p>
            <a:fld id="{4DF06A07-8970-4AEA-99D9-6181D9FD5B9D}" type="slidenum">
              <a:rPr lang="en-IN" smtClean="0"/>
              <a:t>11</a:t>
            </a:fld>
            <a:endParaRPr lang="en-IN"/>
          </a:p>
        </p:txBody>
      </p:sp>
    </p:spTree>
    <p:extLst>
      <p:ext uri="{BB962C8B-B14F-4D97-AF65-F5344CB8AC3E}">
        <p14:creationId xmlns:p14="http://schemas.microsoft.com/office/powerpoint/2010/main" val="4356926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
        <p:nvSpPr>
          <p:cNvPr id="7" name="Right Triangle 6"/>
          <p:cNvSpPr/>
          <p:nvPr/>
        </p:nvSpPr>
        <p:spPr>
          <a:xfrm rot="16200000">
            <a:off x="8292854" y="4732089"/>
            <a:ext cx="2524216" cy="1728651"/>
          </a:xfrm>
          <a:prstGeom prst="rtTriangle">
            <a:avLst/>
          </a:prstGeom>
          <a:solidFill>
            <a:srgbClr val="ED1B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10406409" y="4348075"/>
            <a:ext cx="1794688" cy="2519720"/>
          </a:xfrm>
          <a:prstGeom prst="rect">
            <a:avLst/>
          </a:prstGeom>
          <a:solidFill>
            <a:srgbClr val="ED1B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arallelogram 9"/>
          <p:cNvSpPr/>
          <p:nvPr/>
        </p:nvSpPr>
        <p:spPr>
          <a:xfrm>
            <a:off x="7754976" y="1781082"/>
            <a:ext cx="4419614" cy="2542904"/>
          </a:xfrm>
          <a:prstGeom prst="parallelogram">
            <a:avLst>
              <a:gd name="adj" fmla="val 69687"/>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1" name="Parallelogram 10"/>
          <p:cNvSpPr/>
          <p:nvPr/>
        </p:nvSpPr>
        <p:spPr>
          <a:xfrm>
            <a:off x="3307976" y="4333784"/>
            <a:ext cx="4447000" cy="2521132"/>
          </a:xfrm>
          <a:prstGeom prst="parallelogram">
            <a:avLst>
              <a:gd name="adj" fmla="val 72888"/>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12" name="Picture 11"/>
          <p:cNvPicPr>
            <a:picLocks noChangeAspect="1"/>
          </p:cNvPicPr>
          <p:nvPr/>
        </p:nvPicPr>
        <p:blipFill>
          <a:blip r:embed="rId2"/>
          <a:stretch>
            <a:fillRect/>
          </a:stretch>
        </p:blipFill>
        <p:spPr>
          <a:xfrm>
            <a:off x="238919" y="501650"/>
            <a:ext cx="5558540" cy="1215424"/>
          </a:xfrm>
          <a:prstGeom prst="rect">
            <a:avLst/>
          </a:prstGeom>
        </p:spPr>
      </p:pic>
      <p:sp>
        <p:nvSpPr>
          <p:cNvPr id="15" name="TextBox 4"/>
          <p:cNvSpPr txBox="1">
            <a:spLocks noChangeArrowheads="1"/>
          </p:cNvSpPr>
          <p:nvPr/>
        </p:nvSpPr>
        <p:spPr bwMode="auto">
          <a:xfrm>
            <a:off x="9829800" y="6263084"/>
            <a:ext cx="2209800" cy="400050"/>
          </a:xfrm>
          <a:prstGeom prst="rect">
            <a:avLst/>
          </a:prstGeom>
          <a:noFill/>
          <a:ln w="9525">
            <a:noFill/>
            <a:miter lim="800000"/>
            <a:headEnd/>
            <a:tailEnd/>
          </a:ln>
        </p:spPr>
        <p:txBody>
          <a:bodyPr wrap="square">
            <a:spAutoFit/>
          </a:bodyPr>
          <a:lstStyle/>
          <a:p>
            <a:pPr algn="r"/>
            <a:r>
              <a:rPr lang="en-US" sz="2000" b="1" dirty="0">
                <a:solidFill>
                  <a:schemeClr val="bg1"/>
                </a:solidFill>
                <a:latin typeface="+mn-lt"/>
              </a:rPr>
              <a:t>19 January 2022</a:t>
            </a:r>
          </a:p>
        </p:txBody>
      </p:sp>
    </p:spTree>
    <p:extLst>
      <p:ext uri="{BB962C8B-B14F-4D97-AF65-F5344CB8AC3E}">
        <p14:creationId xmlns:p14="http://schemas.microsoft.com/office/powerpoint/2010/main" val="380157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Section Header">
    <p:spTree>
      <p:nvGrpSpPr>
        <p:cNvPr id="1" name=""/>
        <p:cNvGrpSpPr/>
        <p:nvPr/>
      </p:nvGrpSpPr>
      <p:grpSpPr>
        <a:xfrm>
          <a:off x="0" y="0"/>
          <a:ext cx="0" cy="0"/>
          <a:chOff x="0" y="0"/>
          <a:chExt cx="0" cy="0"/>
        </a:xfrm>
      </p:grpSpPr>
      <p:cxnSp>
        <p:nvCxnSpPr>
          <p:cNvPr id="11" name="Straight Connector 10"/>
          <p:cNvCxnSpPr/>
          <p:nvPr/>
        </p:nvCxnSpPr>
        <p:spPr>
          <a:xfrm>
            <a:off x="0" y="685800"/>
            <a:ext cx="12192000" cy="0"/>
          </a:xfrm>
          <a:prstGeom prst="line">
            <a:avLst/>
          </a:prstGeom>
          <a:ln w="53975">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 Placeholder 15"/>
          <p:cNvSpPr>
            <a:spLocks noGrp="1"/>
          </p:cNvSpPr>
          <p:nvPr>
            <p:ph type="body" sz="quarter" idx="13"/>
          </p:nvPr>
        </p:nvSpPr>
        <p:spPr>
          <a:xfrm>
            <a:off x="0" y="0"/>
            <a:ext cx="6248400" cy="685800"/>
          </a:xfrm>
          <a:prstGeom prst="rect">
            <a:avLst/>
          </a:prstGeom>
        </p:spPr>
        <p:txBody>
          <a:bodyPr/>
          <a:lstStyle>
            <a:lvl1pPr marL="0" indent="0">
              <a:buNone/>
              <a:defRPr sz="2800" b="1">
                <a:solidFill>
                  <a:srgbClr val="FF0000"/>
                </a:solidFill>
                <a:latin typeface="Cambria" panose="02040503050406030204" pitchFamily="18" charset="0"/>
              </a:defRPr>
            </a:lvl1pPr>
          </a:lstStyle>
          <a:p>
            <a:pPr lvl="0"/>
            <a:r>
              <a:rPr lang="en-US"/>
              <a:t>Edit Master text styles</a:t>
            </a:r>
          </a:p>
        </p:txBody>
      </p:sp>
      <p:sp>
        <p:nvSpPr>
          <p:cNvPr id="17" name="Text Placeholder 15"/>
          <p:cNvSpPr>
            <a:spLocks noGrp="1"/>
          </p:cNvSpPr>
          <p:nvPr>
            <p:ph type="body" sz="quarter" idx="14"/>
          </p:nvPr>
        </p:nvSpPr>
        <p:spPr>
          <a:xfrm>
            <a:off x="7239000" y="0"/>
            <a:ext cx="4953000" cy="648782"/>
          </a:xfrm>
          <a:prstGeom prst="rect">
            <a:avLst/>
          </a:prstGeom>
        </p:spPr>
        <p:txBody>
          <a:bodyPr/>
          <a:lstStyle>
            <a:lvl1pPr marL="0" indent="0" algn="r">
              <a:buNone/>
              <a:defRPr sz="2400" b="1">
                <a:solidFill>
                  <a:srgbClr val="FF0000"/>
                </a:solidFill>
                <a:latin typeface="Cambria" panose="02040503050406030204" pitchFamily="18" charset="0"/>
              </a:defRPr>
            </a:lvl1pPr>
          </a:lstStyle>
          <a:p>
            <a:pPr lvl="0"/>
            <a:r>
              <a:rPr lang="en-US"/>
              <a:t>Edit Master text styles</a:t>
            </a:r>
          </a:p>
        </p:txBody>
      </p:sp>
      <p:sp>
        <p:nvSpPr>
          <p:cNvPr id="20" name="Text Placeholder 19"/>
          <p:cNvSpPr>
            <a:spLocks noGrp="1"/>
          </p:cNvSpPr>
          <p:nvPr>
            <p:ph type="body" sz="quarter" idx="15"/>
          </p:nvPr>
        </p:nvSpPr>
        <p:spPr>
          <a:xfrm>
            <a:off x="0" y="5867400"/>
            <a:ext cx="12192000" cy="457200"/>
          </a:xfrm>
          <a:prstGeom prst="rect">
            <a:avLst/>
          </a:prstGeom>
          <a:solidFill>
            <a:srgbClr val="0000CC"/>
          </a:solidFill>
        </p:spPr>
        <p:txBody>
          <a:bodyPr anchor="ctr"/>
          <a:lstStyle>
            <a:lvl1pPr marL="0" indent="0">
              <a:buNone/>
              <a:defRPr sz="1800">
                <a:solidFill>
                  <a:schemeClr val="bg1"/>
                </a:solidFill>
              </a:defRPr>
            </a:lvl1pPr>
          </a:lstStyle>
          <a:p>
            <a:pPr lvl="0"/>
            <a:r>
              <a:rPr lang="en-US"/>
              <a:t>Edit Master text styles</a:t>
            </a:r>
          </a:p>
        </p:txBody>
      </p:sp>
    </p:spTree>
    <p:extLst>
      <p:ext uri="{BB962C8B-B14F-4D97-AF65-F5344CB8AC3E}">
        <p14:creationId xmlns:p14="http://schemas.microsoft.com/office/powerpoint/2010/main" val="2601344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3" name="Straight Connector 2"/>
          <p:cNvCxnSpPr/>
          <p:nvPr/>
        </p:nvCxnSpPr>
        <p:spPr>
          <a:xfrm>
            <a:off x="0" y="685800"/>
            <a:ext cx="12192000" cy="0"/>
          </a:xfrm>
          <a:prstGeom prst="line">
            <a:avLst/>
          </a:prstGeom>
          <a:ln w="53975">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Text Placeholder 15"/>
          <p:cNvSpPr>
            <a:spLocks noGrp="1"/>
          </p:cNvSpPr>
          <p:nvPr>
            <p:ph type="body" sz="quarter" idx="13"/>
          </p:nvPr>
        </p:nvSpPr>
        <p:spPr>
          <a:xfrm>
            <a:off x="0" y="0"/>
            <a:ext cx="6248400" cy="685800"/>
          </a:xfrm>
          <a:prstGeom prst="rect">
            <a:avLst/>
          </a:prstGeom>
        </p:spPr>
        <p:txBody>
          <a:bodyPr/>
          <a:lstStyle>
            <a:lvl1pPr marL="0" indent="0">
              <a:buNone/>
              <a:defRPr sz="2800" b="1">
                <a:solidFill>
                  <a:srgbClr val="FF0000"/>
                </a:solidFill>
                <a:latin typeface="Cambria" panose="02040503050406030204" pitchFamily="18" charset="0"/>
              </a:defRPr>
            </a:lvl1pPr>
          </a:lstStyle>
          <a:p>
            <a:pPr lvl="0"/>
            <a:r>
              <a:rPr lang="en-US"/>
              <a:t>Edit Master text styles</a:t>
            </a:r>
          </a:p>
        </p:txBody>
      </p:sp>
      <p:sp>
        <p:nvSpPr>
          <p:cNvPr id="6" name="Text Placeholder 19"/>
          <p:cNvSpPr>
            <a:spLocks noGrp="1"/>
          </p:cNvSpPr>
          <p:nvPr>
            <p:ph type="body" sz="quarter" idx="15"/>
          </p:nvPr>
        </p:nvSpPr>
        <p:spPr>
          <a:xfrm>
            <a:off x="0" y="5867400"/>
            <a:ext cx="12192000" cy="457200"/>
          </a:xfrm>
          <a:prstGeom prst="rect">
            <a:avLst/>
          </a:prstGeom>
          <a:solidFill>
            <a:srgbClr val="0000CC"/>
          </a:solidFill>
        </p:spPr>
        <p:txBody>
          <a:bodyPr anchor="ctr"/>
          <a:lstStyle>
            <a:lvl1pPr marL="0" indent="0">
              <a:buNone/>
              <a:defRPr sz="1800">
                <a:solidFill>
                  <a:schemeClr val="bg1"/>
                </a:solidFill>
              </a:defRPr>
            </a:lvl1pPr>
          </a:lstStyle>
          <a:p>
            <a:pPr lvl="0"/>
            <a:r>
              <a:rPr lang="en-US"/>
              <a:t>Edit Master text styles</a:t>
            </a:r>
          </a:p>
        </p:txBody>
      </p:sp>
    </p:spTree>
    <p:extLst>
      <p:ext uri="{BB962C8B-B14F-4D97-AF65-F5344CB8AC3E}">
        <p14:creationId xmlns:p14="http://schemas.microsoft.com/office/powerpoint/2010/main" val="2647114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Section Header">
    <p:spTree>
      <p:nvGrpSpPr>
        <p:cNvPr id="1" name=""/>
        <p:cNvGrpSpPr/>
        <p:nvPr/>
      </p:nvGrpSpPr>
      <p:grpSpPr>
        <a:xfrm>
          <a:off x="0" y="0"/>
          <a:ext cx="0" cy="0"/>
          <a:chOff x="0" y="0"/>
          <a:chExt cx="0" cy="0"/>
        </a:xfrm>
      </p:grpSpPr>
      <p:cxnSp>
        <p:nvCxnSpPr>
          <p:cNvPr id="11" name="Straight Connector 10"/>
          <p:cNvCxnSpPr/>
          <p:nvPr/>
        </p:nvCxnSpPr>
        <p:spPr>
          <a:xfrm>
            <a:off x="0" y="685800"/>
            <a:ext cx="12192000" cy="0"/>
          </a:xfrm>
          <a:prstGeom prst="line">
            <a:avLst/>
          </a:prstGeom>
          <a:ln w="53975">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 Placeholder 15"/>
          <p:cNvSpPr>
            <a:spLocks noGrp="1"/>
          </p:cNvSpPr>
          <p:nvPr>
            <p:ph type="body" sz="quarter" idx="13"/>
          </p:nvPr>
        </p:nvSpPr>
        <p:spPr>
          <a:xfrm>
            <a:off x="0" y="0"/>
            <a:ext cx="6248400" cy="685800"/>
          </a:xfrm>
          <a:prstGeom prst="rect">
            <a:avLst/>
          </a:prstGeom>
        </p:spPr>
        <p:txBody>
          <a:bodyPr/>
          <a:lstStyle>
            <a:lvl1pPr marL="0" indent="0">
              <a:buNone/>
              <a:defRPr sz="2800" b="1">
                <a:solidFill>
                  <a:srgbClr val="FF0000"/>
                </a:solidFill>
                <a:latin typeface="Cambria" panose="02040503050406030204" pitchFamily="18" charset="0"/>
              </a:defRPr>
            </a:lvl1pPr>
          </a:lstStyle>
          <a:p>
            <a:pPr lvl="0"/>
            <a:r>
              <a:rPr lang="en-US"/>
              <a:t>Edit Master text styles</a:t>
            </a:r>
          </a:p>
        </p:txBody>
      </p:sp>
      <p:sp>
        <p:nvSpPr>
          <p:cNvPr id="17" name="Text Placeholder 15"/>
          <p:cNvSpPr>
            <a:spLocks noGrp="1"/>
          </p:cNvSpPr>
          <p:nvPr>
            <p:ph type="body" sz="quarter" idx="14"/>
          </p:nvPr>
        </p:nvSpPr>
        <p:spPr>
          <a:xfrm>
            <a:off x="7239000" y="0"/>
            <a:ext cx="4953000" cy="648782"/>
          </a:xfrm>
          <a:prstGeom prst="rect">
            <a:avLst/>
          </a:prstGeom>
        </p:spPr>
        <p:txBody>
          <a:bodyPr/>
          <a:lstStyle>
            <a:lvl1pPr marL="0" indent="0" algn="r">
              <a:buNone/>
              <a:defRPr sz="2400" b="1">
                <a:solidFill>
                  <a:srgbClr val="FF0000"/>
                </a:solidFill>
                <a:latin typeface="Cambria" panose="02040503050406030204" pitchFamily="18" charset="0"/>
              </a:defRPr>
            </a:lvl1pPr>
          </a:lstStyle>
          <a:p>
            <a:pPr lvl="0"/>
            <a:r>
              <a:rPr lang="en-US"/>
              <a:t>Edit Master text styles</a:t>
            </a:r>
          </a:p>
        </p:txBody>
      </p:sp>
    </p:spTree>
    <p:extLst>
      <p:ext uri="{BB962C8B-B14F-4D97-AF65-F5344CB8AC3E}">
        <p14:creationId xmlns:p14="http://schemas.microsoft.com/office/powerpoint/2010/main" val="1873518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Blank">
    <p:spTree>
      <p:nvGrpSpPr>
        <p:cNvPr id="1" name=""/>
        <p:cNvGrpSpPr/>
        <p:nvPr/>
      </p:nvGrpSpPr>
      <p:grpSpPr>
        <a:xfrm>
          <a:off x="0" y="0"/>
          <a:ext cx="0" cy="0"/>
          <a:chOff x="0" y="0"/>
          <a:chExt cx="0" cy="0"/>
        </a:xfrm>
      </p:grpSpPr>
      <p:sp>
        <p:nvSpPr>
          <p:cNvPr id="5" name="Text Placeholder 15"/>
          <p:cNvSpPr>
            <a:spLocks noGrp="1"/>
          </p:cNvSpPr>
          <p:nvPr>
            <p:ph type="body" sz="quarter" idx="13"/>
          </p:nvPr>
        </p:nvSpPr>
        <p:spPr>
          <a:xfrm>
            <a:off x="0" y="0"/>
            <a:ext cx="12192000" cy="685800"/>
          </a:xfrm>
          <a:prstGeom prst="rect">
            <a:avLst/>
          </a:prstGeom>
        </p:spPr>
        <p:txBody>
          <a:bodyPr/>
          <a:lstStyle>
            <a:lvl1pPr marL="0" indent="0">
              <a:buNone/>
              <a:defRPr sz="2800" b="1">
                <a:solidFill>
                  <a:srgbClr val="FF0000"/>
                </a:solidFill>
                <a:latin typeface="Cambria" panose="02040503050406030204" pitchFamily="18" charset="0"/>
              </a:defRPr>
            </a:lvl1pPr>
          </a:lstStyle>
          <a:p>
            <a:pPr lvl="0"/>
            <a:r>
              <a:rPr lang="en-US"/>
              <a:t>Edit Master text styles</a:t>
            </a:r>
          </a:p>
        </p:txBody>
      </p:sp>
      <p:cxnSp>
        <p:nvCxnSpPr>
          <p:cNvPr id="6" name="Straight Connector 5"/>
          <p:cNvCxnSpPr/>
          <p:nvPr/>
        </p:nvCxnSpPr>
        <p:spPr>
          <a:xfrm>
            <a:off x="0" y="685800"/>
            <a:ext cx="12192000" cy="0"/>
          </a:xfrm>
          <a:prstGeom prst="line">
            <a:avLst/>
          </a:prstGeom>
          <a:ln w="539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7851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sp>
        <p:nvSpPr>
          <p:cNvPr id="11" name="Right Triangle 10"/>
          <p:cNvSpPr/>
          <p:nvPr/>
        </p:nvSpPr>
        <p:spPr>
          <a:xfrm rot="16200000">
            <a:off x="8279975" y="4732273"/>
            <a:ext cx="2524216" cy="1728651"/>
          </a:xfrm>
          <a:prstGeom prst="rtTriangle">
            <a:avLst/>
          </a:prstGeom>
          <a:solidFill>
            <a:srgbClr val="ED1B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10401403" y="4334673"/>
            <a:ext cx="1800000" cy="2530800"/>
          </a:xfrm>
          <a:prstGeom prst="rect">
            <a:avLst/>
          </a:prstGeom>
          <a:solidFill>
            <a:srgbClr val="ED1B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PPT slide.jpg"/>
          <p:cNvPicPr>
            <a:picLocks noChangeAspect="1"/>
          </p:cNvPicPr>
          <p:nvPr/>
        </p:nvPicPr>
        <p:blipFill>
          <a:blip r:embed="rId2" cstate="print"/>
          <a:srcRect l="77500" t="3335" r="2500" b="85554"/>
          <a:stretch>
            <a:fillRect/>
          </a:stretch>
        </p:blipFill>
        <p:spPr>
          <a:xfrm>
            <a:off x="209007" y="304800"/>
            <a:ext cx="3733800" cy="1555750"/>
          </a:xfrm>
          <a:prstGeom prst="rect">
            <a:avLst/>
          </a:prstGeom>
        </p:spPr>
      </p:pic>
      <p:sp>
        <p:nvSpPr>
          <p:cNvPr id="10" name="Parallelogram 9"/>
          <p:cNvSpPr/>
          <p:nvPr/>
        </p:nvSpPr>
        <p:spPr>
          <a:xfrm>
            <a:off x="7754976" y="1794529"/>
            <a:ext cx="4419614" cy="2542904"/>
          </a:xfrm>
          <a:prstGeom prst="parallelogram">
            <a:avLst>
              <a:gd name="adj" fmla="val 69687"/>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 name="Parallelogram 11"/>
          <p:cNvSpPr/>
          <p:nvPr/>
        </p:nvSpPr>
        <p:spPr>
          <a:xfrm>
            <a:off x="3335362" y="4334490"/>
            <a:ext cx="4419614" cy="2517484"/>
          </a:xfrm>
          <a:prstGeom prst="parallelogram">
            <a:avLst>
              <a:gd name="adj" fmla="val 69687"/>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2850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Agenda Only">
    <p:spTree>
      <p:nvGrpSpPr>
        <p:cNvPr id="1" name=""/>
        <p:cNvGrpSpPr/>
        <p:nvPr/>
      </p:nvGrpSpPr>
      <p:grpSpPr>
        <a:xfrm>
          <a:off x="0" y="0"/>
          <a:ext cx="0" cy="0"/>
          <a:chOff x="0" y="0"/>
          <a:chExt cx="0" cy="0"/>
        </a:xfrm>
      </p:grpSpPr>
      <p:sp>
        <p:nvSpPr>
          <p:cNvPr id="5" name="Text Placeholder 3"/>
          <p:cNvSpPr>
            <a:spLocks noGrp="1"/>
          </p:cNvSpPr>
          <p:nvPr>
            <p:ph type="body" sz="quarter" idx="12"/>
          </p:nvPr>
        </p:nvSpPr>
        <p:spPr>
          <a:xfrm>
            <a:off x="0" y="5872766"/>
            <a:ext cx="12192000" cy="474372"/>
          </a:xfrm>
          <a:prstGeom prst="rect">
            <a:avLst/>
          </a:prstGeom>
          <a:solidFill>
            <a:srgbClr val="0000CC"/>
          </a:solidFill>
        </p:spPr>
        <p:txBody>
          <a:bodyPr vert="horz" lIns="91440" tIns="45720" rIns="91440" bIns="45720" rtlCol="0" anchor="ctr">
            <a:noAutofit/>
          </a:bodyPr>
          <a:lstStyle>
            <a:lvl1pPr marL="0" indent="0">
              <a:buNone/>
              <a:defRPr lang="en-IN" sz="1800" dirty="0">
                <a:solidFill>
                  <a:schemeClr val="bg1"/>
                </a:solidFill>
                <a:latin typeface="+mn-lt"/>
                <a:ea typeface="Cambria" panose="02040503050406030204" pitchFamily="18" charset="0"/>
                <a:cs typeface="+mj-cs"/>
              </a:defRPr>
            </a:lvl1pPr>
          </a:lstStyle>
          <a:p>
            <a:pPr marL="43377" lvl="0" indent="-285750" defTabSz="914400">
              <a:lnSpc>
                <a:spcPct val="90000"/>
              </a:lnSpc>
              <a:spcBef>
                <a:spcPct val="0"/>
              </a:spcBef>
            </a:pPr>
            <a:r>
              <a:rPr lang="en-US"/>
              <a:t>Edit Master text styles</a:t>
            </a:r>
          </a:p>
        </p:txBody>
      </p:sp>
    </p:spTree>
    <p:extLst>
      <p:ext uri="{BB962C8B-B14F-4D97-AF65-F5344CB8AC3E}">
        <p14:creationId xmlns:p14="http://schemas.microsoft.com/office/powerpoint/2010/main" val="39838902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Rectangle 4"/>
          <p:cNvSpPr/>
          <p:nvPr/>
        </p:nvSpPr>
        <p:spPr>
          <a:xfrm>
            <a:off x="10071100" y="4781550"/>
            <a:ext cx="2120900" cy="2076450"/>
          </a:xfrm>
          <a:prstGeom prst="rect">
            <a:avLst/>
          </a:prstGeom>
          <a:solidFill>
            <a:srgbClr val="ED1B2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800"/>
          </a:p>
        </p:txBody>
      </p:sp>
      <p:sp>
        <p:nvSpPr>
          <p:cNvPr id="6" name="Right Triangle 5"/>
          <p:cNvSpPr/>
          <p:nvPr/>
        </p:nvSpPr>
        <p:spPr>
          <a:xfrm rot="16200000">
            <a:off x="7915275" y="4702175"/>
            <a:ext cx="2076450" cy="2235200"/>
          </a:xfrm>
          <a:prstGeom prst="rtTriangle">
            <a:avLst/>
          </a:prstGeom>
          <a:solidFill>
            <a:srgbClr val="ED1B2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800"/>
          </a:p>
        </p:txBody>
      </p:sp>
      <p:sp>
        <p:nvSpPr>
          <p:cNvPr id="7" name="Parallelogram 6"/>
          <p:cNvSpPr/>
          <p:nvPr/>
        </p:nvSpPr>
        <p:spPr>
          <a:xfrm>
            <a:off x="4978400" y="4781550"/>
            <a:ext cx="3835400" cy="2076450"/>
          </a:xfrm>
          <a:prstGeom prst="parallelogram">
            <a:avLst>
              <a:gd name="adj" fmla="val 113545"/>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fontAlgn="auto">
              <a:spcBef>
                <a:spcPts val="0"/>
              </a:spcBef>
              <a:spcAft>
                <a:spcPts val="0"/>
              </a:spcAft>
              <a:defRPr/>
            </a:pPr>
            <a:endParaRPr lang="en-US" sz="1800"/>
          </a:p>
        </p:txBody>
      </p:sp>
      <p:sp>
        <p:nvSpPr>
          <p:cNvPr id="8" name="Parallelogram 7"/>
          <p:cNvSpPr/>
          <p:nvPr/>
        </p:nvSpPr>
        <p:spPr>
          <a:xfrm>
            <a:off x="8782050" y="2800350"/>
            <a:ext cx="3409950" cy="1981199"/>
          </a:xfrm>
          <a:prstGeom prst="parallelogram">
            <a:avLst>
              <a:gd name="adj" fmla="val 107187"/>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fontAlgn="auto">
              <a:spcBef>
                <a:spcPts val="0"/>
              </a:spcBef>
              <a:spcAft>
                <a:spcPts val="0"/>
              </a:spcAft>
              <a:defRPr/>
            </a:pPr>
            <a:endParaRPr lang="en-US" sz="1800"/>
          </a:p>
        </p:txBody>
      </p:sp>
      <p:sp>
        <p:nvSpPr>
          <p:cNvPr id="2" name="Title 1"/>
          <p:cNvSpPr>
            <a:spLocks noGrp="1"/>
          </p:cNvSpPr>
          <p:nvPr>
            <p:ph type="ctrTitle"/>
          </p:nvPr>
        </p:nvSpPr>
        <p:spPr>
          <a:xfrm>
            <a:off x="508000" y="1654176"/>
            <a:ext cx="7518400" cy="1622425"/>
          </a:xfrm>
        </p:spPr>
        <p:txBody>
          <a:bodyPr>
            <a:normAutofit/>
          </a:bodyPr>
          <a:lstStyle>
            <a:lvl1pPr algn="l">
              <a:defRPr sz="4000">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508000" y="3429000"/>
            <a:ext cx="7518400" cy="914400"/>
          </a:xfrm>
        </p:spPr>
        <p:txBody>
          <a:bodyPr>
            <a:normAutofit/>
          </a:bodyPr>
          <a:lstStyle>
            <a:lvl1pPr marL="0" indent="0" algn="l">
              <a:buNone/>
              <a:defRPr sz="2800">
                <a:solidFill>
                  <a:schemeClr val="tx1">
                    <a:tint val="7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b="37055"/>
          <a:stretch/>
        </p:blipFill>
        <p:spPr>
          <a:xfrm>
            <a:off x="508000" y="384618"/>
            <a:ext cx="3545392" cy="1117159"/>
          </a:xfrm>
          <a:prstGeom prst="rect">
            <a:avLst/>
          </a:prstGeom>
        </p:spPr>
      </p:pic>
    </p:spTree>
    <p:extLst>
      <p:ext uri="{BB962C8B-B14F-4D97-AF65-F5344CB8AC3E}">
        <p14:creationId xmlns:p14="http://schemas.microsoft.com/office/powerpoint/2010/main" val="2752227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4" name="Picture 2" descr="\\SERVER\common\Kapil\august\24\PPT\Slide-02.jpg"/>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p:cNvSpPr txBox="1"/>
          <p:nvPr/>
        </p:nvSpPr>
        <p:spPr>
          <a:xfrm>
            <a:off x="4368799" y="6400800"/>
            <a:ext cx="2942823" cy="338554"/>
          </a:xfrm>
          <a:prstGeom prst="rect">
            <a:avLst/>
          </a:prstGeom>
          <a:noFill/>
        </p:spPr>
        <p:txBody>
          <a:bodyPr wrap="square">
            <a:spAutoFit/>
          </a:bodyPr>
          <a:lstStyle/>
          <a:p>
            <a:pPr fontAlgn="auto">
              <a:spcBef>
                <a:spcPts val="0"/>
              </a:spcBef>
              <a:spcAft>
                <a:spcPts val="0"/>
              </a:spcAft>
              <a:defRPr/>
            </a:pPr>
            <a:r>
              <a:rPr lang="en-US" sz="1600" b="1" dirty="0">
                <a:solidFill>
                  <a:schemeClr val="bg1"/>
                </a:solidFill>
                <a:latin typeface="Cambria" panose="02040503050406030204" pitchFamily="18" charset="0"/>
                <a:cs typeface="+mn-cs"/>
              </a:rPr>
              <a:t>Be the Future of</a:t>
            </a:r>
            <a:r>
              <a:rPr lang="en-US" sz="1600" b="1" baseline="0" dirty="0">
                <a:solidFill>
                  <a:schemeClr val="bg1"/>
                </a:solidFill>
                <a:latin typeface="Cambria" panose="02040503050406030204" pitchFamily="18" charset="0"/>
                <a:cs typeface="+mn-cs"/>
              </a:rPr>
              <a:t> Mobility</a:t>
            </a:r>
            <a:endParaRPr lang="en-US" sz="1600" b="1" dirty="0">
              <a:solidFill>
                <a:schemeClr val="bg1"/>
              </a:solidFill>
              <a:latin typeface="Cambria" panose="02040503050406030204" pitchFamily="18" charset="0"/>
              <a:cs typeface="+mn-cs"/>
            </a:endParaRPr>
          </a:p>
        </p:txBody>
      </p:sp>
      <p:sp>
        <p:nvSpPr>
          <p:cNvPr id="6" name="TextBox 5"/>
          <p:cNvSpPr txBox="1"/>
          <p:nvPr/>
        </p:nvSpPr>
        <p:spPr>
          <a:xfrm>
            <a:off x="7946264" y="6400800"/>
            <a:ext cx="3329904" cy="338554"/>
          </a:xfrm>
          <a:prstGeom prst="rect">
            <a:avLst/>
          </a:prstGeom>
          <a:noFill/>
        </p:spPr>
        <p:txBody>
          <a:bodyPr wrap="square">
            <a:spAutoFit/>
          </a:bodyPr>
          <a:lstStyle/>
          <a:p>
            <a:pPr algn="ctr" fontAlgn="auto">
              <a:spcBef>
                <a:spcPts val="0"/>
              </a:spcBef>
              <a:spcAft>
                <a:spcPts val="0"/>
              </a:spcAft>
              <a:defRPr/>
            </a:pPr>
            <a:r>
              <a:rPr lang="en-US" sz="1600" b="1" kern="1200" baseline="0" dirty="0">
                <a:solidFill>
                  <a:schemeClr val="bg1"/>
                </a:solidFill>
                <a:latin typeface="Cambria" panose="02040503050406030204" pitchFamily="18" charset="0"/>
                <a:ea typeface="+mn-ea"/>
                <a:cs typeface="Arial" panose="020B0604020202020204" pitchFamily="34" charset="0"/>
              </a:rPr>
              <a:t>Create   |   </a:t>
            </a:r>
            <a:r>
              <a:rPr lang="en-US" sz="1600" b="1" dirty="0">
                <a:solidFill>
                  <a:schemeClr val="bg1"/>
                </a:solidFill>
                <a:latin typeface="Cambria" panose="02040503050406030204" pitchFamily="18" charset="0"/>
                <a:cs typeface="+mn-cs"/>
              </a:rPr>
              <a:t>Collaborate   |</a:t>
            </a:r>
            <a:r>
              <a:rPr lang="en-US" sz="1600" b="1" baseline="0" dirty="0">
                <a:solidFill>
                  <a:schemeClr val="bg1"/>
                </a:solidFill>
                <a:latin typeface="Cambria" panose="02040503050406030204" pitchFamily="18" charset="0"/>
                <a:cs typeface="+mn-cs"/>
              </a:rPr>
              <a:t>   Inspire</a:t>
            </a:r>
            <a:endParaRPr lang="en-US" sz="1600" b="1" dirty="0">
              <a:solidFill>
                <a:schemeClr val="bg1"/>
              </a:solidFill>
              <a:latin typeface="Cambria" panose="02040503050406030204" pitchFamily="18" charset="0"/>
              <a:cs typeface="+mn-cs"/>
            </a:endParaRPr>
          </a:p>
        </p:txBody>
      </p:sp>
      <p:sp>
        <p:nvSpPr>
          <p:cNvPr id="2" name="Title 1"/>
          <p:cNvSpPr>
            <a:spLocks noGrp="1"/>
          </p:cNvSpPr>
          <p:nvPr>
            <p:ph type="title"/>
          </p:nvPr>
        </p:nvSpPr>
        <p:spPr>
          <a:xfrm>
            <a:off x="0" y="-12699"/>
            <a:ext cx="10972800" cy="556472"/>
          </a:xfrm>
        </p:spPr>
        <p:txBody>
          <a:bodyPr>
            <a:normAutofit/>
          </a:bodyPr>
          <a:lstStyle>
            <a:lvl1pPr algn="l">
              <a:defRPr sz="3200">
                <a:solidFill>
                  <a:srgbClr val="ED1B24"/>
                </a:solidFill>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z="2800">
                <a:latin typeface="+mj-lt"/>
              </a:defRPr>
            </a:lvl1pPr>
            <a:lvl2pPr>
              <a:defRPr sz="2400">
                <a:latin typeface="+mj-lt"/>
              </a:defRPr>
            </a:lvl2pPr>
            <a:lvl3pPr>
              <a:defRPr sz="2000">
                <a:latin typeface="+mj-lt"/>
              </a:defRPr>
            </a:lvl3pPr>
            <a:lvl4pPr>
              <a:defRPr>
                <a:latin typeface="+mj-lt"/>
              </a:defRPr>
            </a:lvl4pPr>
            <a:lvl5pPr>
              <a:defRPr>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p:cNvCxnSpPr/>
          <p:nvPr userDrawn="1"/>
        </p:nvCxnSpPr>
        <p:spPr>
          <a:xfrm>
            <a:off x="0" y="505136"/>
            <a:ext cx="121920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53645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100000" t="100000"/>
          </a:path>
          <a:tileRect r="-100000" b="-100000"/>
        </a:gradFill>
        <a:effectLst/>
      </p:bgPr>
    </p:bg>
    <p:spTree>
      <p:nvGrpSpPr>
        <p:cNvPr id="1" name=""/>
        <p:cNvGrpSpPr/>
        <p:nvPr/>
      </p:nvGrpSpPr>
      <p:grpSpPr>
        <a:xfrm>
          <a:off x="0" y="0"/>
          <a:ext cx="0" cy="0"/>
          <a:chOff x="0" y="0"/>
          <a:chExt cx="0" cy="0"/>
        </a:xfrm>
      </p:grpSpPr>
      <p:pic>
        <p:nvPicPr>
          <p:cNvPr id="6" name="Picture 2" descr="\\SERVER\common\Kapil\august\24\PPT\Slide-02.jpg"/>
          <p:cNvPicPr>
            <a:picLocks noChangeAspect="1" noChangeArrowheads="1"/>
          </p:cNvPicPr>
          <p:nvPr/>
        </p:nvPicPr>
        <p:blipFill>
          <a:blip r:embed="rId9" cstate="print"/>
          <a:srcRect/>
          <a:stretch>
            <a:fillRect/>
          </a:stretch>
        </p:blipFill>
        <p:spPr bwMode="auto">
          <a:xfrm>
            <a:off x="0" y="0"/>
            <a:ext cx="12192000" cy="6858000"/>
          </a:xfrm>
          <a:prstGeom prst="rect">
            <a:avLst/>
          </a:prstGeom>
          <a:noFill/>
          <a:ln w="9525">
            <a:noFill/>
            <a:miter lim="800000"/>
            <a:headEnd/>
            <a:tailEnd/>
          </a:ln>
        </p:spPr>
      </p:pic>
      <p:sp>
        <p:nvSpPr>
          <p:cNvPr id="8" name="TextBox 7"/>
          <p:cNvSpPr txBox="1"/>
          <p:nvPr/>
        </p:nvSpPr>
        <p:spPr>
          <a:xfrm>
            <a:off x="4648200" y="6463807"/>
            <a:ext cx="2590800" cy="307777"/>
          </a:xfrm>
          <a:prstGeom prst="rect">
            <a:avLst/>
          </a:prstGeom>
          <a:noFill/>
        </p:spPr>
        <p:txBody>
          <a:bodyPr wrap="square" rtlCol="0">
            <a:spAutoFit/>
          </a:bodyPr>
          <a:lstStyle/>
          <a:p>
            <a:r>
              <a:rPr lang="en-US" sz="1400" b="1" dirty="0">
                <a:solidFill>
                  <a:schemeClr val="bg1"/>
                </a:solidFill>
                <a:latin typeface="Cambria" panose="02040503050406030204" pitchFamily="18" charset="0"/>
              </a:rPr>
              <a:t>Be  the Future of Mobility</a:t>
            </a:r>
          </a:p>
        </p:txBody>
      </p:sp>
      <p:sp>
        <p:nvSpPr>
          <p:cNvPr id="9" name="TextBox 8"/>
          <p:cNvSpPr txBox="1"/>
          <p:nvPr/>
        </p:nvSpPr>
        <p:spPr>
          <a:xfrm>
            <a:off x="8523467" y="6463807"/>
            <a:ext cx="2536466" cy="312929"/>
          </a:xfrm>
          <a:prstGeom prst="rect">
            <a:avLst/>
          </a:prstGeom>
          <a:noFill/>
        </p:spPr>
        <p:txBody>
          <a:bodyPr wrap="square" rtlCol="0">
            <a:spAutoFit/>
          </a:bodyPr>
          <a:lstStyle/>
          <a:p>
            <a:pPr algn="r"/>
            <a:r>
              <a:rPr lang="en-US" sz="1400" b="1" baseline="0" dirty="0">
                <a:solidFill>
                  <a:schemeClr val="bg1"/>
                </a:solidFill>
                <a:latin typeface="Cambria" panose="02040503050406030204" pitchFamily="18" charset="0"/>
              </a:rPr>
              <a:t>Create | </a:t>
            </a:r>
            <a:r>
              <a:rPr lang="en-US" sz="1400" b="1" dirty="0">
                <a:solidFill>
                  <a:schemeClr val="bg1"/>
                </a:solidFill>
                <a:latin typeface="Cambria" panose="02040503050406030204" pitchFamily="18" charset="0"/>
              </a:rPr>
              <a:t>Collaborate |</a:t>
            </a:r>
            <a:r>
              <a:rPr lang="en-US" sz="1400" b="1" baseline="0" dirty="0">
                <a:solidFill>
                  <a:schemeClr val="bg1"/>
                </a:solidFill>
                <a:latin typeface="Cambria" panose="02040503050406030204" pitchFamily="18" charset="0"/>
              </a:rPr>
              <a:t> Inspire</a:t>
            </a:r>
            <a:endParaRPr lang="en-US" sz="1400" b="1" dirty="0">
              <a:solidFill>
                <a:schemeClr val="bg1"/>
              </a:solidFill>
              <a:latin typeface="Cambria" panose="02040503050406030204" pitchFamily="18" charset="0"/>
            </a:endParaRPr>
          </a:p>
        </p:txBody>
      </p:sp>
      <p:sp>
        <p:nvSpPr>
          <p:cNvPr id="10" name="Slide Number Placeholder 5"/>
          <p:cNvSpPr txBox="1">
            <a:spLocks/>
          </p:cNvSpPr>
          <p:nvPr/>
        </p:nvSpPr>
        <p:spPr>
          <a:xfrm>
            <a:off x="11613776" y="6476469"/>
            <a:ext cx="578224" cy="295115"/>
          </a:xfrm>
          <a:prstGeom prst="rect">
            <a:avLst/>
          </a:prstGeom>
        </p:spPr>
        <p:txBody>
          <a:bodyPr/>
          <a:lstStyle>
            <a:lvl1pPr>
              <a:defRPr b="1">
                <a:solidFill>
                  <a:schemeClr val="bg1"/>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Cambria" panose="02040503050406030204" pitchFamily="18" charset="0"/>
                <a:ea typeface="+mn-ea"/>
                <a:cs typeface="+mn-cs"/>
              </a:rPr>
              <a:t>P</a:t>
            </a:r>
            <a:fld id="{2F1C60C7-DDD6-4FAF-A61C-0FEED2BFE59F}" type="slidenum">
              <a:rPr kumimoji="0" lang="en-US" sz="1200" b="1" i="0" u="none" strike="noStrike" kern="1200" cap="none" spc="0" normalizeH="0" baseline="0" noProof="0" smtClean="0">
                <a:ln>
                  <a:noFill/>
                </a:ln>
                <a:solidFill>
                  <a:schemeClr val="bg1"/>
                </a:solidFill>
                <a:effectLst/>
                <a:uLnTx/>
                <a:uFillTx/>
                <a:latin typeface="Cambria" panose="02040503050406030204" pitchFamily="18"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noProof="0" dirty="0">
              <a:ln>
                <a:noFill/>
              </a:ln>
              <a:solidFill>
                <a:schemeClr val="bg1"/>
              </a:solidFill>
              <a:effectLst/>
              <a:uLnTx/>
              <a:uFillTx/>
              <a:latin typeface="Cambria" panose="02040503050406030204" pitchFamily="18" charset="0"/>
              <a:ea typeface="+mn-ea"/>
              <a:cs typeface="+mn-cs"/>
            </a:endParaRPr>
          </a:p>
        </p:txBody>
      </p:sp>
    </p:spTree>
    <p:extLst>
      <p:ext uri="{BB962C8B-B14F-4D97-AF65-F5344CB8AC3E}">
        <p14:creationId xmlns:p14="http://schemas.microsoft.com/office/powerpoint/2010/main" val="27647550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cs typeface="+mn-cs"/>
              </a:defRPr>
            </a:lvl1pPr>
          </a:lstStyle>
          <a:p>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smtClean="0">
                <a:solidFill>
                  <a:schemeClr val="tx1">
                    <a:tint val="75000"/>
                  </a:schemeClr>
                </a:solidFill>
                <a:latin typeface="+mn-lt"/>
                <a:cs typeface="+mn-cs"/>
              </a:defRPr>
            </a:lvl1pPr>
          </a:lstStyle>
          <a:p>
            <a:endParaRPr lang="en-US"/>
          </a:p>
        </p:txBody>
      </p:sp>
      <p:sp>
        <p:nvSpPr>
          <p:cNvPr id="7" name="Slide Number Placeholder 5"/>
          <p:cNvSpPr>
            <a:spLocks noGrp="1"/>
          </p:cNvSpPr>
          <p:nvPr>
            <p:ph type="sldNum" sz="quarter" idx="4"/>
          </p:nvPr>
        </p:nvSpPr>
        <p:spPr>
          <a:xfrm>
            <a:off x="11328400" y="6290036"/>
            <a:ext cx="508000" cy="365125"/>
          </a:xfrm>
          <a:prstGeom prst="rect">
            <a:avLst/>
          </a:prstGeom>
        </p:spPr>
        <p:txBody>
          <a:bodyPr/>
          <a:lstStyle>
            <a:lvl1pPr>
              <a:defRPr b="1">
                <a:solidFill>
                  <a:schemeClr val="tx1"/>
                </a:solidFill>
              </a:defRPr>
            </a:lvl1pPr>
          </a:lstStyle>
          <a:p>
            <a:fld id="{E3D5ACFA-C0AE-464F-8306-3BD57BEF8120}" type="slidenum">
              <a:rPr lang="en-US" smtClean="0"/>
              <a:pPr/>
              <a:t>‹#›</a:t>
            </a:fld>
            <a:endParaRPr lang="en-US" dirty="0"/>
          </a:p>
        </p:txBody>
      </p:sp>
    </p:spTree>
    <p:extLst>
      <p:ext uri="{BB962C8B-B14F-4D97-AF65-F5344CB8AC3E}">
        <p14:creationId xmlns:p14="http://schemas.microsoft.com/office/powerpoint/2010/main" val="1724678495"/>
      </p:ext>
    </p:extLst>
  </p:cSld>
  <p:clrMap bg1="lt1" tx1="dk1" bg2="lt2" tx2="dk2" accent1="accent1" accent2="accent2" accent3="accent3" accent4="accent4" accent5="accent5" accent6="accent6" hlink="hlink" folHlink="folHlink"/>
  <p:sldLayoutIdLst>
    <p:sldLayoutId id="2147483669" r:id="rId1"/>
    <p:sldLayoutId id="2147483670" r:id="rId2"/>
  </p:sldLayoutIdLst>
  <p:hf hdr="0" ftr="0" dt="0"/>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anose="020F0502020204030204" pitchFamily="34" charset="0"/>
        </a:defRPr>
      </a:lvl2pPr>
      <a:lvl3pPr algn="ctr" rtl="0" eaLnBrk="1" fontAlgn="base" hangingPunct="1">
        <a:spcBef>
          <a:spcPct val="0"/>
        </a:spcBef>
        <a:spcAft>
          <a:spcPct val="0"/>
        </a:spcAft>
        <a:defRPr sz="4400">
          <a:solidFill>
            <a:schemeClr val="tx1"/>
          </a:solidFill>
          <a:latin typeface="Calibri" panose="020F0502020204030204" pitchFamily="34" charset="0"/>
        </a:defRPr>
      </a:lvl3pPr>
      <a:lvl4pPr algn="ctr" rtl="0" eaLnBrk="1" fontAlgn="base" hangingPunct="1">
        <a:spcBef>
          <a:spcPct val="0"/>
        </a:spcBef>
        <a:spcAft>
          <a:spcPct val="0"/>
        </a:spcAft>
        <a:defRPr sz="4400">
          <a:solidFill>
            <a:schemeClr val="tx1"/>
          </a:solidFill>
          <a:latin typeface="Calibri" panose="020F0502020204030204" pitchFamily="34" charset="0"/>
        </a:defRPr>
      </a:lvl4pPr>
      <a:lvl5pPr algn="ctr" rtl="0" eaLnBrk="1" fontAlgn="base" hangingPunct="1">
        <a:spcBef>
          <a:spcPct val="0"/>
        </a:spcBef>
        <a:spcAft>
          <a:spcPct val="0"/>
        </a:spcAft>
        <a:defRPr sz="4400">
          <a:solidFill>
            <a:schemeClr val="tx1"/>
          </a:solidFill>
          <a:latin typeface="Calibri" panose="020F0502020204030204" pitchFamily="34" charset="0"/>
        </a:defRPr>
      </a:lvl5pPr>
      <a:lvl6pPr marL="457200" algn="ctr" rtl="0" eaLnBrk="1" fontAlgn="base" hangingPunct="1">
        <a:spcBef>
          <a:spcPct val="0"/>
        </a:spcBef>
        <a:spcAft>
          <a:spcPct val="0"/>
        </a:spcAft>
        <a:defRPr sz="4400">
          <a:solidFill>
            <a:schemeClr val="tx1"/>
          </a:solidFill>
          <a:latin typeface="Calibri" panose="020F0502020204030204" pitchFamily="34" charset="0"/>
        </a:defRPr>
      </a:lvl6pPr>
      <a:lvl7pPr marL="914400" algn="ctr" rtl="0" eaLnBrk="1" fontAlgn="base" hangingPunct="1">
        <a:spcBef>
          <a:spcPct val="0"/>
        </a:spcBef>
        <a:spcAft>
          <a:spcPct val="0"/>
        </a:spcAft>
        <a:defRPr sz="4400">
          <a:solidFill>
            <a:schemeClr val="tx1"/>
          </a:solidFill>
          <a:latin typeface="Calibri" panose="020F0502020204030204" pitchFamily="34" charset="0"/>
        </a:defRPr>
      </a:lvl7pPr>
      <a:lvl8pPr marL="1371600" algn="ctr" rtl="0" eaLnBrk="1" fontAlgn="base" hangingPunct="1">
        <a:spcBef>
          <a:spcPct val="0"/>
        </a:spcBef>
        <a:spcAft>
          <a:spcPct val="0"/>
        </a:spcAft>
        <a:defRPr sz="4400">
          <a:solidFill>
            <a:schemeClr val="tx1"/>
          </a:solidFill>
          <a:latin typeface="Calibri" panose="020F0502020204030204" pitchFamily="34" charset="0"/>
        </a:defRPr>
      </a:lvl8pPr>
      <a:lvl9pPr marL="1828800" algn="ctr" rtl="0" eaLnBrk="1" fontAlgn="base" hangingPunct="1">
        <a:spcBef>
          <a:spcPct val="0"/>
        </a:spcBef>
        <a:spcAft>
          <a:spcPct val="0"/>
        </a:spcAft>
        <a:defRPr sz="4400">
          <a:solidFill>
            <a:schemeClr val="tx1"/>
          </a:solidFill>
          <a:latin typeface="Calibri" panose="020F0502020204030204" pitchFamily="34" charset="0"/>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3" Type="http://schemas.openxmlformats.org/officeDocument/2006/relationships/diagramLayout" Target="../diagrams/layout1.xml"/><Relationship Id="rId7" Type="http://schemas.openxmlformats.org/officeDocument/2006/relationships/image" Target="../media/image12.png"/><Relationship Id="rId12" Type="http://schemas.openxmlformats.org/officeDocument/2006/relationships/image" Target="../media/image17.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image" Target="../media/image16.png"/><Relationship Id="rId5" Type="http://schemas.openxmlformats.org/officeDocument/2006/relationships/diagramColors" Target="../diagrams/colors1.xml"/><Relationship Id="rId10" Type="http://schemas.openxmlformats.org/officeDocument/2006/relationships/image" Target="../media/image15.png"/><Relationship Id="rId4" Type="http://schemas.openxmlformats.org/officeDocument/2006/relationships/diagramQuickStyle" Target="../diagrams/quickStyle1.xml"/><Relationship Id="rId9" Type="http://schemas.openxmlformats.org/officeDocument/2006/relationships/image" Target="../media/image14.jpe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1.gi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9.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noGrp="1"/>
          </p:cNvSpPr>
          <p:nvPr>
            <p:ph type="ctrTitle"/>
          </p:nvPr>
        </p:nvSpPr>
        <p:spPr>
          <a:xfrm>
            <a:off x="423594" y="1429094"/>
            <a:ext cx="6877092" cy="1473764"/>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dirty="0">
                <a:effectLst>
                  <a:outerShdw blurRad="38100" dist="38100" dir="2700000" algn="tl">
                    <a:srgbClr val="000000">
                      <a:alpha val="43137"/>
                    </a:srgbClr>
                  </a:outerShdw>
                </a:effectLst>
              </a:rPr>
              <a:t>Laser Marking Technology</a:t>
            </a:r>
          </a:p>
        </p:txBody>
      </p:sp>
      <p:sp>
        <p:nvSpPr>
          <p:cNvPr id="5" name="Title 1"/>
          <p:cNvSpPr txBox="1">
            <a:spLocks/>
          </p:cNvSpPr>
          <p:nvPr/>
        </p:nvSpPr>
        <p:spPr>
          <a:xfrm>
            <a:off x="3224851" y="2902858"/>
            <a:ext cx="3828758" cy="76780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a:solidFill>
                  <a:schemeClr val="bg1">
                    <a:lumMod val="50000"/>
                  </a:schemeClr>
                </a:solidFill>
              </a:rPr>
              <a:t>- Ajith Srikanth</a:t>
            </a:r>
            <a:endParaRPr lang="en-IN" sz="2800" b="1" dirty="0">
              <a:solidFill>
                <a:schemeClr val="bg1">
                  <a:lumMod val="50000"/>
                </a:schemeClr>
              </a:solidFill>
            </a:endParaRPr>
          </a:p>
        </p:txBody>
      </p:sp>
    </p:spTree>
    <p:extLst>
      <p:ext uri="{BB962C8B-B14F-4D97-AF65-F5344CB8AC3E}">
        <p14:creationId xmlns:p14="http://schemas.microsoft.com/office/powerpoint/2010/main" val="32002941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578506" y="2325650"/>
            <a:ext cx="7143009" cy="1862048"/>
          </a:xfrm>
          <a:prstGeom prst="rect">
            <a:avLst/>
          </a:prstGeom>
          <a:noFill/>
        </p:spPr>
        <p:txBody>
          <a:bodyPr wrap="square" lIns="91440" tIns="45720" rIns="91440" bIns="45720">
            <a:spAutoFit/>
          </a:bodyPr>
          <a:lstStyle/>
          <a:p>
            <a:pPr algn="ctr"/>
            <a:r>
              <a:rPr lang="en-US" sz="11500" b="1" cap="none" spc="0" dirty="0">
                <a:ln w="9525">
                  <a:solidFill>
                    <a:schemeClr val="bg1"/>
                  </a:solidFill>
                  <a:prstDash val="solid"/>
                </a:ln>
                <a:solidFill>
                  <a:schemeClr val="accent5"/>
                </a:solidFill>
                <a:effectLst>
                  <a:outerShdw blurRad="38100" dist="38100" dir="2700000" algn="tl">
                    <a:srgbClr val="000000">
                      <a:alpha val="43137"/>
                    </a:srgbClr>
                  </a:outerShdw>
                </a:effectLst>
              </a:rPr>
              <a:t>THANKYOU</a:t>
            </a:r>
          </a:p>
        </p:txBody>
      </p:sp>
    </p:spTree>
    <p:extLst>
      <p:ext uri="{BB962C8B-B14F-4D97-AF65-F5344CB8AC3E}">
        <p14:creationId xmlns:p14="http://schemas.microsoft.com/office/powerpoint/2010/main" val="1228854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0" y="0"/>
            <a:ext cx="3513909" cy="685800"/>
          </a:xfrm>
        </p:spPr>
        <p:txBody>
          <a:bodyPr/>
          <a:lstStyle/>
          <a:p>
            <a:r>
              <a:rPr lang="en-US" dirty="0"/>
              <a:t>Fiber Laser Marking</a:t>
            </a:r>
            <a:endParaRPr lang="en-IN" dirty="0"/>
          </a:p>
        </p:txBody>
      </p:sp>
      <p:sp>
        <p:nvSpPr>
          <p:cNvPr id="5" name="TextBox 4"/>
          <p:cNvSpPr txBox="1"/>
          <p:nvPr/>
        </p:nvSpPr>
        <p:spPr>
          <a:xfrm>
            <a:off x="0" y="3005812"/>
            <a:ext cx="5913279" cy="3416320"/>
          </a:xfrm>
          <a:prstGeom prst="rect">
            <a:avLst/>
          </a:prstGeom>
          <a:noFill/>
        </p:spPr>
        <p:txBody>
          <a:bodyPr wrap="square" rtlCol="0">
            <a:spAutoFit/>
          </a:bodyPr>
          <a:lstStyle/>
          <a:p>
            <a:r>
              <a:rPr lang="en-US" b="1" u="sng" dirty="0"/>
              <a:t>4. Workstation:</a:t>
            </a:r>
          </a:p>
          <a:p>
            <a:pPr marL="285750" indent="-285750">
              <a:buFont typeface="Arial" panose="020B0604020202020204" pitchFamily="34" charset="0"/>
              <a:buChar char="•"/>
            </a:pPr>
            <a:r>
              <a:rPr lang="en-US" dirty="0"/>
              <a:t>Platform where the material is placed.</a:t>
            </a:r>
          </a:p>
          <a:p>
            <a:pPr marL="285750" indent="-285750">
              <a:buFont typeface="Arial" panose="020B0604020202020204" pitchFamily="34" charset="0"/>
              <a:buChar char="•"/>
            </a:pPr>
            <a:r>
              <a:rPr lang="en-US" dirty="0"/>
              <a:t>May include fixtures to securely hold the material.</a:t>
            </a:r>
          </a:p>
          <a:p>
            <a:pPr marL="285750" indent="-285750">
              <a:buFont typeface="Arial" panose="020B0604020202020204" pitchFamily="34" charset="0"/>
              <a:buChar char="•"/>
            </a:pPr>
            <a:r>
              <a:rPr lang="en-US" dirty="0"/>
              <a:t>Allows precise positioning of the material for marking.</a:t>
            </a:r>
          </a:p>
          <a:p>
            <a:endParaRPr lang="en-US" dirty="0"/>
          </a:p>
          <a:p>
            <a:r>
              <a:rPr lang="en-US" b="1" u="sng" dirty="0"/>
              <a:t>5. Cooling &amp; Exhaust Systems:</a:t>
            </a:r>
          </a:p>
          <a:p>
            <a:pPr marL="285750" indent="-285750">
              <a:buFont typeface="Arial" panose="020B0604020202020204" pitchFamily="34" charset="0"/>
              <a:buChar char="•"/>
            </a:pPr>
            <a:r>
              <a:rPr lang="en-US" dirty="0"/>
              <a:t>Cooling system prevents overheating of the laser source.</a:t>
            </a:r>
          </a:p>
          <a:p>
            <a:pPr marL="285750" indent="-285750">
              <a:buFont typeface="Arial" panose="020B0604020202020204" pitchFamily="34" charset="0"/>
              <a:buChar char="•"/>
            </a:pPr>
            <a:r>
              <a:rPr lang="en-US" dirty="0"/>
              <a:t>Exhaust system removes fumes and debris generated during marking.</a:t>
            </a:r>
          </a:p>
          <a:p>
            <a:pPr marL="285750" indent="-285750">
              <a:buFont typeface="Arial" panose="020B0604020202020204" pitchFamily="34" charset="0"/>
              <a:buChar char="•"/>
            </a:pPr>
            <a:r>
              <a:rPr lang="en-US" dirty="0"/>
              <a:t>Essential for maintaining optimal performance and a safe working environment.</a:t>
            </a:r>
          </a:p>
          <a:p>
            <a:endParaRPr lang="en-US" dirty="0"/>
          </a:p>
        </p:txBody>
      </p:sp>
      <p:pic>
        <p:nvPicPr>
          <p:cNvPr id="2050" name="Picture 2" descr="W43IF7T-PCA3 | 43inch All-in-One Industrial PC | Winma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512" y="708851"/>
            <a:ext cx="1965960" cy="1965960"/>
          </a:xfrm>
          <a:prstGeom prst="rect">
            <a:avLst/>
          </a:prstGeom>
          <a:noFill/>
          <a:extLst>
            <a:ext uri="{909E8E84-426E-40DD-AFC4-6F175D3DCCD1}">
              <a14:hiddenFill xmlns:a14="http://schemas.microsoft.com/office/drawing/2010/main">
                <a:solidFill>
                  <a:srgbClr val="FFFFFF"/>
                </a:solidFill>
              </a14:hiddenFill>
            </a:ext>
          </a:extLst>
        </p:spPr>
      </p:pic>
      <p:sp>
        <p:nvSpPr>
          <p:cNvPr id="10" name="Right Arrow 9"/>
          <p:cNvSpPr/>
          <p:nvPr/>
        </p:nvSpPr>
        <p:spPr>
          <a:xfrm>
            <a:off x="2108472" y="816620"/>
            <a:ext cx="3390991" cy="1051369"/>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QR Code Generation Software &amp; Laser Controller Software</a:t>
            </a:r>
            <a:endParaRPr lang="en-IN" dirty="0">
              <a:solidFill>
                <a:schemeClr val="tx1"/>
              </a:solidFill>
            </a:endParaRPr>
          </a:p>
        </p:txBody>
      </p:sp>
      <p:sp>
        <p:nvSpPr>
          <p:cNvPr id="6" name="TextBox 5"/>
          <p:cNvSpPr txBox="1"/>
          <p:nvPr/>
        </p:nvSpPr>
        <p:spPr>
          <a:xfrm>
            <a:off x="5499463" y="682052"/>
            <a:ext cx="3951909" cy="5632311"/>
          </a:xfrm>
          <a:prstGeom prst="rect">
            <a:avLst/>
          </a:prstGeom>
          <a:noFill/>
        </p:spPr>
        <p:txBody>
          <a:bodyPr wrap="square" rtlCol="0">
            <a:spAutoFit/>
          </a:bodyPr>
          <a:lstStyle/>
          <a:p>
            <a:r>
              <a:rPr lang="en-US" b="1" u="sng" dirty="0"/>
              <a:t>1. Laser Source:</a:t>
            </a:r>
          </a:p>
          <a:p>
            <a:pPr marL="285750" indent="-285750">
              <a:buFont typeface="Arial" panose="020B0604020202020204" pitchFamily="34" charset="0"/>
              <a:buChar char="•"/>
            </a:pPr>
            <a:r>
              <a:rPr lang="en-US" dirty="0"/>
              <a:t>Material and Application dependent sources available.</a:t>
            </a:r>
          </a:p>
          <a:p>
            <a:pPr marL="285750" indent="-285750">
              <a:buFont typeface="Arial" panose="020B0604020202020204" pitchFamily="34" charset="0"/>
              <a:buChar char="•"/>
            </a:pPr>
            <a:r>
              <a:rPr lang="en-US" dirty="0"/>
              <a:t>Choice depends on material to be marked and desired mark quality.</a:t>
            </a:r>
          </a:p>
          <a:p>
            <a:endParaRPr lang="en-US" dirty="0"/>
          </a:p>
          <a:p>
            <a:r>
              <a:rPr lang="en-US" b="1" u="sng" dirty="0"/>
              <a:t>2. Optics System:</a:t>
            </a:r>
          </a:p>
          <a:p>
            <a:pPr marL="285750" indent="-285750">
              <a:buFont typeface="Arial" panose="020B0604020202020204" pitchFamily="34" charset="0"/>
              <a:buChar char="•"/>
            </a:pPr>
            <a:r>
              <a:rPr lang="en-US" dirty="0"/>
              <a:t>Comprises lenses and mirrors.</a:t>
            </a:r>
          </a:p>
          <a:p>
            <a:pPr marL="285750" indent="-285750">
              <a:buFont typeface="Arial" panose="020B0604020202020204" pitchFamily="34" charset="0"/>
              <a:buChar char="•"/>
            </a:pPr>
            <a:r>
              <a:rPr lang="en-US" dirty="0"/>
              <a:t>Focuses the laser beam to a small spot for precise marking.</a:t>
            </a:r>
          </a:p>
          <a:p>
            <a:pPr marL="285750" indent="-285750">
              <a:buFont typeface="Arial" panose="020B0604020202020204" pitchFamily="34" charset="0"/>
              <a:buChar char="•"/>
            </a:pPr>
            <a:r>
              <a:rPr lang="en-US" dirty="0"/>
              <a:t>Determines the accuracy and detail of the marks.</a:t>
            </a:r>
          </a:p>
          <a:p>
            <a:endParaRPr lang="en-US" dirty="0"/>
          </a:p>
          <a:p>
            <a:r>
              <a:rPr lang="en-US" b="1" u="sng" dirty="0"/>
              <a:t>3. Galvanometer:</a:t>
            </a:r>
          </a:p>
          <a:p>
            <a:pPr marL="285750" indent="-285750">
              <a:buFont typeface="Arial" panose="020B0604020202020204" pitchFamily="34" charset="0"/>
              <a:buChar char="•"/>
            </a:pPr>
            <a:r>
              <a:rPr lang="en-US" dirty="0"/>
              <a:t>Consists of mirrors controlled by galvanometers.</a:t>
            </a:r>
          </a:p>
          <a:p>
            <a:pPr marL="285750" indent="-285750">
              <a:buFont typeface="Arial" panose="020B0604020202020204" pitchFamily="34" charset="0"/>
              <a:buChar char="•"/>
            </a:pPr>
            <a:r>
              <a:rPr lang="en-US" dirty="0"/>
              <a:t>Enables rapid movement of the laser beam for accurate positioning.</a:t>
            </a:r>
          </a:p>
          <a:p>
            <a:pPr marL="285750" indent="-285750">
              <a:buFont typeface="Arial" panose="020B0604020202020204" pitchFamily="34" charset="0"/>
              <a:buChar char="•"/>
            </a:pPr>
            <a:r>
              <a:rPr lang="en-US" dirty="0"/>
              <a:t>Crucial for intricate designs and patterns.</a:t>
            </a:r>
          </a:p>
        </p:txBody>
      </p:sp>
    </p:spTree>
    <p:extLst>
      <p:ext uri="{BB962C8B-B14F-4D97-AF65-F5344CB8AC3E}">
        <p14:creationId xmlns:p14="http://schemas.microsoft.com/office/powerpoint/2010/main" val="2559317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937828" y="685800"/>
            <a:ext cx="5254171" cy="5661991"/>
          </a:xfrm>
          <a:prstGeom prst="rect">
            <a:avLst/>
          </a:prstGeom>
        </p:spPr>
      </p:pic>
      <p:sp>
        <p:nvSpPr>
          <p:cNvPr id="2" name="Text Placeholder 1"/>
          <p:cNvSpPr>
            <a:spLocks noGrp="1"/>
          </p:cNvSpPr>
          <p:nvPr>
            <p:ph type="body" sz="quarter" idx="13"/>
          </p:nvPr>
        </p:nvSpPr>
        <p:spPr/>
        <p:txBody>
          <a:bodyPr/>
          <a:lstStyle/>
          <a:p>
            <a:r>
              <a:rPr lang="en-IN" dirty="0">
                <a:effectLst>
                  <a:outerShdw blurRad="38100" dist="38100" dir="2700000" algn="tl">
                    <a:srgbClr val="000000">
                      <a:alpha val="43137"/>
                    </a:srgbClr>
                  </a:outerShdw>
                </a:effectLst>
              </a:rPr>
              <a:t>Introduction</a:t>
            </a:r>
          </a:p>
        </p:txBody>
      </p:sp>
      <p:sp>
        <p:nvSpPr>
          <p:cNvPr id="5" name="Text Placeholder 4"/>
          <p:cNvSpPr>
            <a:spLocks noGrp="1"/>
          </p:cNvSpPr>
          <p:nvPr>
            <p:ph type="body" sz="quarter" idx="14"/>
          </p:nvPr>
        </p:nvSpPr>
        <p:spPr>
          <a:xfrm>
            <a:off x="1" y="685800"/>
            <a:ext cx="6807200" cy="3595914"/>
          </a:xfrm>
        </p:spPr>
        <p:txBody>
          <a:bodyPr/>
          <a:lstStyle/>
          <a:p>
            <a:pPr marL="342900" indent="-342900" algn="l">
              <a:buFont typeface="Arial" panose="020B0604020202020204" pitchFamily="34" charset="0"/>
              <a:buChar char="•"/>
            </a:pPr>
            <a:r>
              <a:rPr lang="en-US" sz="1600" b="0" dirty="0">
                <a:solidFill>
                  <a:schemeClr val="tx1"/>
                </a:solidFill>
              </a:rPr>
              <a:t>LASER – </a:t>
            </a:r>
            <a:r>
              <a:rPr lang="en-US" sz="1800" dirty="0">
                <a:solidFill>
                  <a:schemeClr val="tx1"/>
                </a:solidFill>
              </a:rPr>
              <a:t>L</a:t>
            </a:r>
            <a:r>
              <a:rPr lang="en-US" sz="1600" b="0" dirty="0">
                <a:solidFill>
                  <a:schemeClr val="tx1"/>
                </a:solidFill>
              </a:rPr>
              <a:t>ight </a:t>
            </a:r>
            <a:r>
              <a:rPr lang="en-US" sz="1800" dirty="0">
                <a:solidFill>
                  <a:schemeClr val="tx1"/>
                </a:solidFill>
              </a:rPr>
              <a:t>A</a:t>
            </a:r>
            <a:r>
              <a:rPr lang="en-US" sz="1600" b="0" dirty="0">
                <a:solidFill>
                  <a:schemeClr val="tx1"/>
                </a:solidFill>
              </a:rPr>
              <a:t>mplification by </a:t>
            </a:r>
            <a:r>
              <a:rPr lang="en-US" sz="1800" dirty="0">
                <a:solidFill>
                  <a:schemeClr val="tx1"/>
                </a:solidFill>
              </a:rPr>
              <a:t>S</a:t>
            </a:r>
            <a:r>
              <a:rPr lang="en-US" sz="1600" b="0" dirty="0">
                <a:solidFill>
                  <a:schemeClr val="tx1"/>
                </a:solidFill>
              </a:rPr>
              <a:t>timulated </a:t>
            </a:r>
            <a:r>
              <a:rPr lang="en-US" sz="1800" dirty="0">
                <a:solidFill>
                  <a:schemeClr val="tx1"/>
                </a:solidFill>
              </a:rPr>
              <a:t>E</a:t>
            </a:r>
            <a:r>
              <a:rPr lang="en-US" sz="1600" b="0" dirty="0">
                <a:solidFill>
                  <a:schemeClr val="tx1"/>
                </a:solidFill>
              </a:rPr>
              <a:t>mission of </a:t>
            </a:r>
            <a:r>
              <a:rPr lang="en-US" sz="1800" dirty="0">
                <a:solidFill>
                  <a:schemeClr val="tx1"/>
                </a:solidFill>
              </a:rPr>
              <a:t>R</a:t>
            </a:r>
            <a:r>
              <a:rPr lang="en-US" sz="1600" b="0" dirty="0">
                <a:solidFill>
                  <a:schemeClr val="tx1"/>
                </a:solidFill>
              </a:rPr>
              <a:t>adiation</a:t>
            </a:r>
            <a:endParaRPr lang="en-US" sz="2000" b="0" dirty="0"/>
          </a:p>
          <a:p>
            <a:pPr marL="342900" indent="-342900" algn="l">
              <a:buFont typeface="Arial" panose="020B0604020202020204" pitchFamily="34" charset="0"/>
              <a:buChar char="•"/>
            </a:pPr>
            <a:r>
              <a:rPr lang="en-US" sz="1600" b="0" dirty="0">
                <a:solidFill>
                  <a:schemeClr val="tx1"/>
                </a:solidFill>
              </a:rPr>
              <a:t>Laser marking machines utilize focused laser beams to create permanent marks or engravings on various materials.</a:t>
            </a:r>
          </a:p>
          <a:p>
            <a:pPr marL="342900" indent="-342900" algn="l">
              <a:buFont typeface="Arial" panose="020B0604020202020204" pitchFamily="34" charset="0"/>
              <a:buChar char="•"/>
            </a:pPr>
            <a:r>
              <a:rPr lang="en-US" sz="1600" b="0" dirty="0">
                <a:solidFill>
                  <a:schemeClr val="tx1"/>
                </a:solidFill>
              </a:rPr>
              <a:t>They are crucial in industries like manufacturing, electronics, automotive, and medical devices.</a:t>
            </a:r>
          </a:p>
          <a:p>
            <a:pPr marL="342900" indent="-342900" algn="l">
              <a:buFont typeface="Arial" panose="020B0604020202020204" pitchFamily="34" charset="0"/>
              <a:buChar char="•"/>
            </a:pPr>
            <a:endParaRPr lang="en-US" sz="1800" b="0" dirty="0">
              <a:solidFill>
                <a:schemeClr val="tx1"/>
              </a:solidFill>
            </a:endParaRPr>
          </a:p>
          <a:p>
            <a:pPr algn="l"/>
            <a:r>
              <a:rPr lang="en-US" sz="1800" dirty="0">
                <a:solidFill>
                  <a:schemeClr val="tx1"/>
                </a:solidFill>
              </a:rPr>
              <a:t>Importance &amp; Application</a:t>
            </a:r>
          </a:p>
          <a:p>
            <a:pPr marL="342900" indent="-342900" algn="l">
              <a:buFont typeface="Arial" panose="020B0604020202020204" pitchFamily="34" charset="0"/>
              <a:buChar char="•"/>
            </a:pPr>
            <a:r>
              <a:rPr lang="en-US" sz="1600" b="0" dirty="0">
                <a:solidFill>
                  <a:schemeClr val="tx1"/>
                </a:solidFill>
              </a:rPr>
              <a:t>High Precision, Permanent Marking Solution Withstanding Wear &amp; Tear</a:t>
            </a:r>
          </a:p>
          <a:p>
            <a:pPr marL="342900" indent="-342900" algn="l">
              <a:buFont typeface="Arial" panose="020B0604020202020204" pitchFamily="34" charset="0"/>
              <a:buChar char="•"/>
            </a:pPr>
            <a:r>
              <a:rPr lang="en-US" sz="1600" b="0" dirty="0">
                <a:solidFill>
                  <a:schemeClr val="tx1"/>
                </a:solidFill>
              </a:rPr>
              <a:t>Traceability, product identification, branding, authentication and regulatory compliance.</a:t>
            </a:r>
          </a:p>
          <a:p>
            <a:pPr marL="342900" indent="-342900" algn="l">
              <a:buFont typeface="Arial" panose="020B0604020202020204" pitchFamily="34" charset="0"/>
              <a:buChar char="•"/>
            </a:pPr>
            <a:r>
              <a:rPr lang="en-US" sz="1600" b="0" dirty="0">
                <a:solidFill>
                  <a:schemeClr val="tx1"/>
                </a:solidFill>
              </a:rPr>
              <a:t>Used in metals, plastics, ceramics &amp; glass for marking serial numbers, barcodes &amp; logos.</a:t>
            </a:r>
          </a:p>
          <a:p>
            <a:pPr algn="l"/>
            <a:endParaRPr lang="en-US" sz="1800" b="0" dirty="0">
              <a:solidFill>
                <a:schemeClr val="tx1"/>
              </a:solidFill>
            </a:endParaRPr>
          </a:p>
        </p:txBody>
      </p:sp>
    </p:spTree>
    <p:extLst>
      <p:ext uri="{BB962C8B-B14F-4D97-AF65-F5344CB8AC3E}">
        <p14:creationId xmlns:p14="http://schemas.microsoft.com/office/powerpoint/2010/main" val="1308070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0" y="0"/>
            <a:ext cx="6248400" cy="685800"/>
          </a:xfrm>
        </p:spPr>
        <p:txBody>
          <a:bodyPr/>
          <a:lstStyle/>
          <a:p>
            <a:r>
              <a:rPr lang="en-US" dirty="0"/>
              <a:t>Working of Laser Marking</a:t>
            </a:r>
            <a:endParaRPr lang="en-IN" dirty="0"/>
          </a:p>
        </p:txBody>
      </p:sp>
      <p:sp>
        <p:nvSpPr>
          <p:cNvPr id="5" name="TextBox 4"/>
          <p:cNvSpPr txBox="1"/>
          <p:nvPr/>
        </p:nvSpPr>
        <p:spPr>
          <a:xfrm>
            <a:off x="0" y="685800"/>
            <a:ext cx="6149010" cy="4308872"/>
          </a:xfrm>
          <a:prstGeom prst="rect">
            <a:avLst/>
          </a:prstGeom>
          <a:noFill/>
        </p:spPr>
        <p:txBody>
          <a:bodyPr wrap="square" rtlCol="0">
            <a:spAutoFit/>
          </a:bodyPr>
          <a:lstStyle/>
          <a:p>
            <a:pPr marL="285750" indent="-285750">
              <a:buFont typeface="Wingdings" panose="05000000000000000000" pitchFamily="2" charset="2"/>
              <a:buChar char="Ø"/>
            </a:pPr>
            <a:r>
              <a:rPr lang="en-US" sz="1600" dirty="0"/>
              <a:t>Laser Generation &amp; Focusing:</a:t>
            </a:r>
          </a:p>
          <a:p>
            <a:pPr marL="800100" lvl="1" indent="-342900">
              <a:buFont typeface="+mj-lt"/>
              <a:buAutoNum type="alphaLcPeriod"/>
            </a:pPr>
            <a:r>
              <a:rPr lang="en-US" sz="1600" dirty="0"/>
              <a:t>Laser source emits a highly focused beam.</a:t>
            </a:r>
          </a:p>
          <a:p>
            <a:pPr marL="800100" lvl="1" indent="-342900">
              <a:buFont typeface="+mj-lt"/>
              <a:buAutoNum type="alphaLcPeriod"/>
            </a:pPr>
            <a:r>
              <a:rPr lang="en-US" sz="1600" dirty="0"/>
              <a:t>Optics system directs the beam to a small spot on the material's surface.</a:t>
            </a:r>
          </a:p>
          <a:p>
            <a:endParaRPr lang="en-US" sz="1600" dirty="0"/>
          </a:p>
          <a:p>
            <a:pPr marL="285750" indent="-285750">
              <a:buFont typeface="Wingdings" panose="05000000000000000000" pitchFamily="2" charset="2"/>
              <a:buChar char="Ø"/>
            </a:pPr>
            <a:r>
              <a:rPr lang="en-US" sz="1600" dirty="0"/>
              <a:t>Material Interaction &amp; Mark Creation:</a:t>
            </a:r>
          </a:p>
          <a:p>
            <a:pPr marL="800100" lvl="1" indent="-342900">
              <a:buFont typeface="+mj-lt"/>
              <a:buAutoNum type="alphaLcPeriod"/>
            </a:pPr>
            <a:r>
              <a:rPr lang="en-US" sz="1600" dirty="0"/>
              <a:t>Laser energy heats, melts, or vaporizes the material.</a:t>
            </a:r>
          </a:p>
          <a:p>
            <a:pPr marL="800100" lvl="1" indent="-342900">
              <a:buFont typeface="+mj-lt"/>
              <a:buAutoNum type="alphaLcPeriod"/>
            </a:pPr>
            <a:r>
              <a:rPr lang="en-US" sz="1600" dirty="0"/>
              <a:t>Creates a contrast between marked and unmarked areas.</a:t>
            </a:r>
          </a:p>
          <a:p>
            <a:endParaRPr lang="en-US" sz="1600" dirty="0"/>
          </a:p>
          <a:p>
            <a:pPr marL="285750" indent="-285750">
              <a:buFont typeface="Wingdings" panose="05000000000000000000" pitchFamily="2" charset="2"/>
              <a:buChar char="Ø"/>
            </a:pPr>
            <a:r>
              <a:rPr lang="en-US" sz="1600" dirty="0"/>
              <a:t>Control Software &amp; Precision:</a:t>
            </a:r>
          </a:p>
          <a:p>
            <a:pPr marL="742950" lvl="1" indent="-285750">
              <a:buFont typeface="Wingdings" panose="05000000000000000000" pitchFamily="2" charset="2"/>
              <a:buChar char="Ø"/>
            </a:pPr>
            <a:r>
              <a:rPr lang="en-US" sz="1600" dirty="0"/>
              <a:t>Software controls laser parameters.</a:t>
            </a:r>
          </a:p>
          <a:p>
            <a:pPr marL="742950" lvl="1" indent="-285750">
              <a:buFont typeface="Wingdings" panose="05000000000000000000" pitchFamily="2" charset="2"/>
              <a:buChar char="Ø"/>
            </a:pPr>
            <a:r>
              <a:rPr lang="en-US" sz="1600" dirty="0"/>
              <a:t>Laser follows the design pattern, such as QR codes.</a:t>
            </a:r>
          </a:p>
          <a:p>
            <a:pPr marL="742950" lvl="1" indent="-285750">
              <a:buFont typeface="Wingdings" panose="05000000000000000000" pitchFamily="2" charset="2"/>
              <a:buChar char="Ø"/>
            </a:pPr>
            <a:r>
              <a:rPr lang="en-US" sz="1600" dirty="0"/>
              <a:t>Software controls laser parameters (intensity, speed, pattern).</a:t>
            </a:r>
          </a:p>
          <a:p>
            <a:pPr marL="742950" lvl="1" indent="-285750">
              <a:buFont typeface="Wingdings" panose="05000000000000000000" pitchFamily="2" charset="2"/>
              <a:buChar char="Ø"/>
            </a:pPr>
            <a:r>
              <a:rPr lang="en-US" sz="1600" dirty="0"/>
              <a:t>Interprets design files (e.g., QR codes) to guide laser movement.</a:t>
            </a:r>
          </a:p>
          <a:p>
            <a:pPr marL="742950" lvl="1" indent="-285750">
              <a:buFont typeface="Wingdings" panose="05000000000000000000" pitchFamily="2" charset="2"/>
              <a:buChar char="Ø"/>
            </a:pPr>
            <a:r>
              <a:rPr lang="en-US" sz="1600" dirty="0"/>
              <a:t>Ensures consistent and accurate marking.</a:t>
            </a:r>
            <a:endParaRPr lang="en-IN" sz="1600" dirty="0"/>
          </a:p>
          <a:p>
            <a:endParaRPr lang="en-IN" dirty="0"/>
          </a:p>
        </p:txBody>
      </p:sp>
      <p:pic>
        <p:nvPicPr>
          <p:cNvPr id="3074" name="Picture 2" descr="Industrial Laser Marking Solutions nz | Laser Engraving Hamilton | Metal  Laser Marking Hamilton nz - ILMS"/>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189346" y="4689673"/>
            <a:ext cx="2853527" cy="160511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4"/>
          <a:stretch>
            <a:fillRect/>
          </a:stretch>
        </p:blipFill>
        <p:spPr>
          <a:xfrm>
            <a:off x="6149010" y="814412"/>
            <a:ext cx="3281712" cy="2370125"/>
          </a:xfrm>
          <a:prstGeom prst="rect">
            <a:avLst/>
          </a:prstGeom>
        </p:spPr>
      </p:pic>
      <p:cxnSp>
        <p:nvCxnSpPr>
          <p:cNvPr id="7" name="Straight Arrow Connector 6"/>
          <p:cNvCxnSpPr/>
          <p:nvPr/>
        </p:nvCxnSpPr>
        <p:spPr>
          <a:xfrm>
            <a:off x="8738390" y="2961036"/>
            <a:ext cx="992778"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8" name="TextBox 7"/>
          <p:cNvSpPr txBox="1"/>
          <p:nvPr/>
        </p:nvSpPr>
        <p:spPr>
          <a:xfrm>
            <a:off x="9689450" y="2807147"/>
            <a:ext cx="2196027" cy="307777"/>
          </a:xfrm>
          <a:prstGeom prst="rect">
            <a:avLst/>
          </a:prstGeom>
          <a:noFill/>
          <a:ln w="3175">
            <a:noFill/>
          </a:ln>
        </p:spPr>
        <p:txBody>
          <a:bodyPr wrap="square" rtlCol="0">
            <a:spAutoFit/>
          </a:bodyPr>
          <a:lstStyle/>
          <a:p>
            <a:r>
              <a:rPr lang="en-US" sz="1400" dirty="0"/>
              <a:t>Loading &amp; Unloading Area</a:t>
            </a:r>
            <a:endParaRPr lang="en-IN" sz="1400" dirty="0"/>
          </a:p>
        </p:txBody>
      </p:sp>
      <p:cxnSp>
        <p:nvCxnSpPr>
          <p:cNvPr id="9" name="Straight Arrow Connector 8"/>
          <p:cNvCxnSpPr>
            <a:endCxn id="10" idx="1"/>
          </p:cNvCxnSpPr>
          <p:nvPr/>
        </p:nvCxnSpPr>
        <p:spPr>
          <a:xfrm>
            <a:off x="8481517" y="1549811"/>
            <a:ext cx="120793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9689450" y="1395922"/>
            <a:ext cx="2196027" cy="307777"/>
          </a:xfrm>
          <a:prstGeom prst="rect">
            <a:avLst/>
          </a:prstGeom>
          <a:noFill/>
        </p:spPr>
        <p:txBody>
          <a:bodyPr wrap="square" rtlCol="0">
            <a:spAutoFit/>
          </a:bodyPr>
          <a:lstStyle/>
          <a:p>
            <a:r>
              <a:rPr lang="en-US" sz="1400" dirty="0"/>
              <a:t>Component Present Sensor</a:t>
            </a:r>
            <a:endParaRPr lang="en-IN" sz="1400" dirty="0"/>
          </a:p>
        </p:txBody>
      </p:sp>
      <p:cxnSp>
        <p:nvCxnSpPr>
          <p:cNvPr id="11" name="Straight Arrow Connector 10"/>
          <p:cNvCxnSpPr>
            <a:endCxn id="12" idx="1"/>
          </p:cNvCxnSpPr>
          <p:nvPr/>
        </p:nvCxnSpPr>
        <p:spPr>
          <a:xfrm>
            <a:off x="8523235" y="2644312"/>
            <a:ext cx="120793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2" name="TextBox 11"/>
          <p:cNvSpPr txBox="1"/>
          <p:nvPr/>
        </p:nvSpPr>
        <p:spPr>
          <a:xfrm>
            <a:off x="9731168" y="2490423"/>
            <a:ext cx="2196027" cy="307777"/>
          </a:xfrm>
          <a:prstGeom prst="rect">
            <a:avLst/>
          </a:prstGeom>
          <a:noFill/>
        </p:spPr>
        <p:txBody>
          <a:bodyPr wrap="square" rtlCol="0">
            <a:spAutoFit/>
          </a:bodyPr>
          <a:lstStyle/>
          <a:p>
            <a:r>
              <a:rPr lang="en-US" sz="1400" dirty="0"/>
              <a:t>Fixture</a:t>
            </a:r>
            <a:endParaRPr lang="en-IN" sz="1400" dirty="0"/>
          </a:p>
        </p:txBody>
      </p:sp>
      <p:cxnSp>
        <p:nvCxnSpPr>
          <p:cNvPr id="13" name="Straight Arrow Connector 12"/>
          <p:cNvCxnSpPr/>
          <p:nvPr/>
        </p:nvCxnSpPr>
        <p:spPr>
          <a:xfrm>
            <a:off x="6295636" y="2097060"/>
            <a:ext cx="3393814" cy="23947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14" name="Picture 4" descr="Cognex In-Sight D900 deep learning camer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623876" y="1670309"/>
            <a:ext cx="1856876" cy="123791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p:cNvCxnSpPr/>
          <p:nvPr/>
        </p:nvCxnSpPr>
        <p:spPr>
          <a:xfrm flipV="1">
            <a:off x="10844773" y="2289268"/>
            <a:ext cx="282333" cy="5103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6" name="TextBox 15"/>
          <p:cNvSpPr txBox="1"/>
          <p:nvPr/>
        </p:nvSpPr>
        <p:spPr>
          <a:xfrm>
            <a:off x="9651619" y="2208288"/>
            <a:ext cx="1259071" cy="307777"/>
          </a:xfrm>
          <a:prstGeom prst="rect">
            <a:avLst/>
          </a:prstGeom>
          <a:noFill/>
        </p:spPr>
        <p:txBody>
          <a:bodyPr wrap="square" rtlCol="0">
            <a:spAutoFit/>
          </a:bodyPr>
          <a:lstStyle/>
          <a:p>
            <a:r>
              <a:rPr lang="en-US" sz="1400" dirty="0"/>
              <a:t>Vision Camera</a:t>
            </a:r>
            <a:endParaRPr lang="en-IN" sz="1400" dirty="0"/>
          </a:p>
        </p:txBody>
      </p:sp>
    </p:spTree>
    <p:extLst>
      <p:ext uri="{BB962C8B-B14F-4D97-AF65-F5344CB8AC3E}">
        <p14:creationId xmlns:p14="http://schemas.microsoft.com/office/powerpoint/2010/main" val="355587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Process Flowchart</a:t>
            </a:r>
            <a:endParaRPr lang="en-IN" dirty="0"/>
          </a:p>
        </p:txBody>
      </p:sp>
      <p:pic>
        <p:nvPicPr>
          <p:cNvPr id="5" name="Picture 4" descr="https://wturlekion.us-04.visual-paradigm.com/rest/diagrams/projects/clipboard/1_8FeETFGFYDwCBxaw?dummy=x6tETFGHWRBIIwFm"/>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1600" y="812800"/>
            <a:ext cx="4332514" cy="5471886"/>
          </a:xfrm>
          <a:prstGeom prst="rect">
            <a:avLst/>
          </a:prstGeom>
          <a:noFill/>
          <a:ln>
            <a:noFill/>
          </a:ln>
        </p:spPr>
      </p:pic>
    </p:spTree>
    <p:extLst>
      <p:ext uri="{BB962C8B-B14F-4D97-AF65-F5344CB8AC3E}">
        <p14:creationId xmlns:p14="http://schemas.microsoft.com/office/powerpoint/2010/main" val="2736750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0" y="926"/>
            <a:ext cx="6248400" cy="684874"/>
          </a:xfrm>
        </p:spPr>
        <p:txBody>
          <a:bodyPr/>
          <a:lstStyle/>
          <a:p>
            <a:r>
              <a:rPr lang="en-US" dirty="0"/>
              <a:t>Principle of Laser</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2926" y="798286"/>
            <a:ext cx="3539074" cy="5540829"/>
          </a:xfrm>
          <a:prstGeom prst="rect">
            <a:avLst/>
          </a:prstGeom>
        </p:spPr>
      </p:pic>
      <p:sp>
        <p:nvSpPr>
          <p:cNvPr id="5" name="TextBox 4"/>
          <p:cNvSpPr txBox="1"/>
          <p:nvPr/>
        </p:nvSpPr>
        <p:spPr>
          <a:xfrm>
            <a:off x="0" y="685800"/>
            <a:ext cx="8652926" cy="2585323"/>
          </a:xfrm>
          <a:prstGeom prst="rect">
            <a:avLst/>
          </a:prstGeom>
          <a:noFill/>
        </p:spPr>
        <p:txBody>
          <a:bodyPr wrap="square" rtlCol="0">
            <a:spAutoFit/>
          </a:bodyPr>
          <a:lstStyle/>
          <a:p>
            <a:r>
              <a:rPr lang="en-US" dirty="0"/>
              <a:t>A laser is created when electrons in the atoms in optical materials like glass, crystal, or gas absorb the energy from an electrical current or a light. Few Terms associated with Laser are:</a:t>
            </a:r>
          </a:p>
          <a:p>
            <a:pPr marL="342900" indent="-342900">
              <a:buAutoNum type="arabicPeriod"/>
            </a:pPr>
            <a:r>
              <a:rPr lang="en-US" dirty="0"/>
              <a:t>Material Removal Rate (m</a:t>
            </a:r>
            <a:r>
              <a:rPr lang="en-US" baseline="30000" dirty="0"/>
              <a:t>3</a:t>
            </a:r>
            <a:r>
              <a:rPr lang="en-US" dirty="0"/>
              <a:t>/s)</a:t>
            </a:r>
          </a:p>
          <a:p>
            <a:pPr marL="342900" indent="-342900">
              <a:buAutoNum type="arabicPeriod"/>
            </a:pPr>
            <a:r>
              <a:rPr lang="en-US" dirty="0"/>
              <a:t>Wavelength (nm)</a:t>
            </a:r>
          </a:p>
          <a:p>
            <a:pPr marL="342900" indent="-342900">
              <a:buAutoNum type="arabicPeriod"/>
            </a:pPr>
            <a:r>
              <a:rPr lang="en-US" dirty="0"/>
              <a:t>Frequency (Hz)</a:t>
            </a:r>
          </a:p>
          <a:p>
            <a:pPr marL="342900" indent="-342900">
              <a:buAutoNum type="arabicPeriod"/>
            </a:pPr>
            <a:r>
              <a:rPr lang="en-US" dirty="0"/>
              <a:t>Power (KWH)</a:t>
            </a:r>
          </a:p>
          <a:p>
            <a:pPr marL="342900" indent="-342900">
              <a:buAutoNum type="arabicPeriod"/>
            </a:pPr>
            <a:r>
              <a:rPr lang="en-US" dirty="0"/>
              <a:t>Speed (m/s)</a:t>
            </a:r>
          </a:p>
          <a:p>
            <a:pPr marL="342900" indent="-342900">
              <a:buAutoNum type="arabicPeriod"/>
            </a:pPr>
            <a:endParaRPr lang="en-IN" dirty="0"/>
          </a:p>
        </p:txBody>
      </p:sp>
      <p:sp>
        <p:nvSpPr>
          <p:cNvPr id="6" name="Round Diagonal Corner Rectangle 5"/>
          <p:cNvSpPr/>
          <p:nvPr/>
        </p:nvSpPr>
        <p:spPr>
          <a:xfrm>
            <a:off x="8953872" y="4977760"/>
            <a:ext cx="3018972" cy="1248228"/>
          </a:xfrm>
          <a:prstGeom prst="round2DiagRect">
            <a:avLst>
              <a:gd name="adj1" fmla="val 50000"/>
              <a:gd name="adj2" fmla="val 50000"/>
            </a:avLst>
          </a:prstGeom>
          <a:solidFill>
            <a:schemeClr val="lt1">
              <a:alpha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a:solidFill>
                  <a:schemeClr val="tx1"/>
                </a:solidFill>
              </a:rPr>
              <a:t>Wavelength = 1064nm</a:t>
            </a:r>
          </a:p>
          <a:p>
            <a:pPr algn="ctr"/>
            <a:r>
              <a:rPr lang="en-US" dirty="0">
                <a:solidFill>
                  <a:schemeClr val="tx1"/>
                </a:solidFill>
              </a:rPr>
              <a:t>Frequency = 100KHz</a:t>
            </a:r>
          </a:p>
          <a:p>
            <a:pPr algn="ctr"/>
            <a:r>
              <a:rPr lang="en-US" dirty="0">
                <a:solidFill>
                  <a:schemeClr val="tx1"/>
                </a:solidFill>
              </a:rPr>
              <a:t>Power = 30KwH</a:t>
            </a:r>
          </a:p>
          <a:p>
            <a:pPr algn="ctr"/>
            <a:r>
              <a:rPr lang="en-US" dirty="0">
                <a:solidFill>
                  <a:schemeClr val="tx1"/>
                </a:solidFill>
              </a:rPr>
              <a:t>Speed = 6m/s</a:t>
            </a:r>
            <a:endParaRPr lang="en-IN" dirty="0">
              <a:solidFill>
                <a:schemeClr val="tx1"/>
              </a:solidFill>
            </a:endParaRPr>
          </a:p>
        </p:txBody>
      </p:sp>
      <p:sp>
        <p:nvSpPr>
          <p:cNvPr id="8" name="Rectangle 7"/>
          <p:cNvSpPr/>
          <p:nvPr/>
        </p:nvSpPr>
        <p:spPr>
          <a:xfrm>
            <a:off x="3485321" y="1490068"/>
            <a:ext cx="4982817" cy="1781055"/>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Material Removal Rate = Power x Speed / Energy</a:t>
            </a:r>
          </a:p>
          <a:p>
            <a:pPr algn="ctr"/>
            <a:r>
              <a:rPr lang="en-US" dirty="0">
                <a:solidFill>
                  <a:schemeClr val="tx1"/>
                </a:solidFill>
              </a:rPr>
              <a:t>Energy = Power / Frequency</a:t>
            </a:r>
          </a:p>
          <a:p>
            <a:pPr algn="ctr"/>
            <a:r>
              <a:rPr lang="en-US" dirty="0">
                <a:solidFill>
                  <a:schemeClr val="tx1"/>
                </a:solidFill>
              </a:rPr>
              <a:t>= 30000W/100000Hz</a:t>
            </a:r>
          </a:p>
          <a:p>
            <a:pPr algn="ctr"/>
            <a:r>
              <a:rPr lang="en-US" dirty="0">
                <a:solidFill>
                  <a:schemeClr val="tx1"/>
                </a:solidFill>
              </a:rPr>
              <a:t>= 0.3 J/pulse</a:t>
            </a:r>
          </a:p>
          <a:p>
            <a:pPr algn="ctr"/>
            <a:r>
              <a:rPr lang="en-US" dirty="0">
                <a:solidFill>
                  <a:schemeClr val="tx1"/>
                </a:solidFill>
              </a:rPr>
              <a:t>MRR = 30000 x 6000 / 0.3 = </a:t>
            </a:r>
            <a:r>
              <a:rPr lang="en-US" u="sng" dirty="0">
                <a:solidFill>
                  <a:schemeClr val="tx1"/>
                </a:solidFill>
              </a:rPr>
              <a:t>6 x 10</a:t>
            </a:r>
            <a:r>
              <a:rPr lang="en-US" u="sng" baseline="30000" dirty="0">
                <a:solidFill>
                  <a:schemeClr val="tx1"/>
                </a:solidFill>
              </a:rPr>
              <a:t>7</a:t>
            </a:r>
            <a:r>
              <a:rPr lang="en-US" u="sng" dirty="0">
                <a:solidFill>
                  <a:schemeClr val="tx1"/>
                </a:solidFill>
              </a:rPr>
              <a:t> m</a:t>
            </a:r>
            <a:r>
              <a:rPr lang="en-US" u="sng" baseline="30000" dirty="0">
                <a:solidFill>
                  <a:schemeClr val="tx1"/>
                </a:solidFill>
              </a:rPr>
              <a:t>3</a:t>
            </a:r>
            <a:r>
              <a:rPr lang="en-US" u="sng" dirty="0">
                <a:solidFill>
                  <a:schemeClr val="tx1"/>
                </a:solidFill>
              </a:rPr>
              <a:t>/s</a:t>
            </a:r>
            <a:endParaRPr lang="en-IN" u="sng" dirty="0">
              <a:solidFill>
                <a:schemeClr val="tx1"/>
              </a:solidFill>
            </a:endParaRPr>
          </a:p>
        </p:txBody>
      </p:sp>
    </p:spTree>
    <p:extLst>
      <p:ext uri="{BB962C8B-B14F-4D97-AF65-F5344CB8AC3E}">
        <p14:creationId xmlns:p14="http://schemas.microsoft.com/office/powerpoint/2010/main" val="208589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 y="0"/>
            <a:ext cx="7445829" cy="685800"/>
          </a:xfrm>
        </p:spPr>
        <p:txBody>
          <a:bodyPr/>
          <a:lstStyle/>
          <a:p>
            <a:r>
              <a:rPr lang="en-IN" dirty="0"/>
              <a:t>Understanding Component Nomenclature</a:t>
            </a:r>
          </a:p>
          <a:p>
            <a:endParaRPr lang="en-IN" dirty="0"/>
          </a:p>
        </p:txBody>
      </p:sp>
      <p:sp>
        <p:nvSpPr>
          <p:cNvPr id="4" name="Left Bracket 3"/>
          <p:cNvSpPr/>
          <p:nvPr/>
        </p:nvSpPr>
        <p:spPr>
          <a:xfrm rot="16200000">
            <a:off x="2496767" y="1505419"/>
            <a:ext cx="109521" cy="1116105"/>
          </a:xfrm>
          <a:prstGeom prst="leftBracket">
            <a:avLst/>
          </a:prstGeom>
          <a:ln w="28575">
            <a:solidFill>
              <a:srgbClr val="C0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IN">
              <a:solidFill>
                <a:srgbClr val="C00000"/>
              </a:solidFill>
            </a:endParaRPr>
          </a:p>
        </p:txBody>
      </p:sp>
      <p:sp>
        <p:nvSpPr>
          <p:cNvPr id="5" name="Left Bracket 4"/>
          <p:cNvSpPr/>
          <p:nvPr/>
        </p:nvSpPr>
        <p:spPr>
          <a:xfrm rot="16200000">
            <a:off x="1462179" y="1840756"/>
            <a:ext cx="109523" cy="445429"/>
          </a:xfrm>
          <a:prstGeom prst="leftBracket">
            <a:avLst/>
          </a:prstGeom>
          <a:ln w="28575">
            <a:solidFill>
              <a:schemeClr val="accent6">
                <a:lumMod val="75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cxnSp>
        <p:nvCxnSpPr>
          <p:cNvPr id="6" name="Elbow Connector 5"/>
          <p:cNvCxnSpPr/>
          <p:nvPr/>
        </p:nvCxnSpPr>
        <p:spPr>
          <a:xfrm>
            <a:off x="537028" y="2118232"/>
            <a:ext cx="3540739" cy="363070"/>
          </a:xfrm>
          <a:prstGeom prst="bentConnector3">
            <a:avLst>
              <a:gd name="adj1" fmla="val 59"/>
            </a:avLst>
          </a:prstGeom>
          <a:ln w="19050">
            <a:solidFill>
              <a:srgbClr val="00B050"/>
            </a:solidFill>
            <a:tailEnd type="triangle"/>
          </a:ln>
        </p:spPr>
        <p:style>
          <a:lnRef idx="1">
            <a:schemeClr val="dk1"/>
          </a:lnRef>
          <a:fillRef idx="0">
            <a:schemeClr val="dk1"/>
          </a:fillRef>
          <a:effectRef idx="0">
            <a:schemeClr val="dk1"/>
          </a:effectRef>
          <a:fontRef idx="minor">
            <a:schemeClr val="tx1"/>
          </a:fontRef>
        </p:style>
      </p:cxnSp>
      <p:cxnSp>
        <p:nvCxnSpPr>
          <p:cNvPr id="7" name="Elbow Connector 6"/>
          <p:cNvCxnSpPr/>
          <p:nvPr/>
        </p:nvCxnSpPr>
        <p:spPr>
          <a:xfrm flipV="1">
            <a:off x="796685" y="1042020"/>
            <a:ext cx="3281082" cy="661482"/>
          </a:xfrm>
          <a:prstGeom prst="bentConnector3">
            <a:avLst>
              <a:gd name="adj1" fmla="val 205"/>
            </a:avLst>
          </a:prstGeom>
          <a:ln w="19050">
            <a:solidFill>
              <a:schemeClr val="tx2"/>
            </a:solidFill>
            <a:tailEnd type="triangle"/>
          </a:ln>
        </p:spPr>
        <p:style>
          <a:lnRef idx="1">
            <a:schemeClr val="dk1"/>
          </a:lnRef>
          <a:fillRef idx="0">
            <a:schemeClr val="dk1"/>
          </a:fillRef>
          <a:effectRef idx="0">
            <a:schemeClr val="dk1"/>
          </a:effectRef>
          <a:fontRef idx="minor">
            <a:schemeClr val="tx1"/>
          </a:fontRef>
        </p:style>
      </p:cxnSp>
      <p:cxnSp>
        <p:nvCxnSpPr>
          <p:cNvPr id="8" name="Elbow Connector 7"/>
          <p:cNvCxnSpPr/>
          <p:nvPr/>
        </p:nvCxnSpPr>
        <p:spPr>
          <a:xfrm flipV="1">
            <a:off x="1025285" y="1248525"/>
            <a:ext cx="3052482" cy="444766"/>
          </a:xfrm>
          <a:prstGeom prst="bentConnector3">
            <a:avLst>
              <a:gd name="adj1" fmla="val 0"/>
            </a:avLst>
          </a:prstGeom>
          <a:ln w="19050">
            <a:solidFill>
              <a:schemeClr val="accent3"/>
            </a:solidFill>
            <a:tailEnd type="triangle"/>
          </a:ln>
        </p:spPr>
        <p:style>
          <a:lnRef idx="1">
            <a:schemeClr val="dk1"/>
          </a:lnRef>
          <a:fillRef idx="0">
            <a:schemeClr val="dk1"/>
          </a:fillRef>
          <a:effectRef idx="0">
            <a:schemeClr val="dk1"/>
          </a:effectRef>
          <a:fontRef idx="minor">
            <a:schemeClr val="tx1"/>
          </a:fontRef>
        </p:style>
      </p:cxnSp>
      <p:cxnSp>
        <p:nvCxnSpPr>
          <p:cNvPr id="9" name="Elbow Connector 8"/>
          <p:cNvCxnSpPr/>
          <p:nvPr/>
        </p:nvCxnSpPr>
        <p:spPr>
          <a:xfrm flipV="1">
            <a:off x="1213543" y="1464207"/>
            <a:ext cx="2849015" cy="225377"/>
          </a:xfrm>
          <a:prstGeom prst="bentConnector3">
            <a:avLst>
              <a:gd name="adj1" fmla="val -31"/>
            </a:avLst>
          </a:prstGeom>
          <a:ln w="19050">
            <a:solidFill>
              <a:schemeClr val="accent4">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0" name="Elbow Connector 9"/>
          <p:cNvCxnSpPr>
            <a:stCxn id="5" idx="1"/>
          </p:cNvCxnSpPr>
          <p:nvPr/>
        </p:nvCxnSpPr>
        <p:spPr>
          <a:xfrm rot="16200000" flipH="1">
            <a:off x="2708155" y="927018"/>
            <a:ext cx="178399" cy="2560826"/>
          </a:xfrm>
          <a:prstGeom prst="bentConnector2">
            <a:avLst/>
          </a:prstGeom>
          <a:ln w="19050">
            <a:solidFill>
              <a:schemeClr val="accent6">
                <a:lumMod val="75000"/>
              </a:schemeClr>
            </a:solidFill>
            <a:tailEnd type="triangle"/>
          </a:ln>
        </p:spPr>
        <p:style>
          <a:lnRef idx="1">
            <a:schemeClr val="dk1"/>
          </a:lnRef>
          <a:fillRef idx="0">
            <a:schemeClr val="dk1"/>
          </a:fillRef>
          <a:effectRef idx="0">
            <a:schemeClr val="dk1"/>
          </a:effectRef>
          <a:fontRef idx="minor">
            <a:schemeClr val="tx1"/>
          </a:fontRef>
        </p:style>
      </p:cxnSp>
      <p:cxnSp>
        <p:nvCxnSpPr>
          <p:cNvPr id="11" name="Elbow Connector 10"/>
          <p:cNvCxnSpPr/>
          <p:nvPr/>
        </p:nvCxnSpPr>
        <p:spPr>
          <a:xfrm flipV="1">
            <a:off x="3109582" y="2118231"/>
            <a:ext cx="968185" cy="1"/>
          </a:xfrm>
          <a:prstGeom prst="bentConnector3">
            <a:avLst>
              <a:gd name="adj1" fmla="val 50000"/>
            </a:avLst>
          </a:prstGeom>
          <a:ln w="19050">
            <a:solidFill>
              <a:srgbClr val="C00000"/>
            </a:solidFill>
            <a:tailEnd type="triangle"/>
          </a:ln>
        </p:spPr>
        <p:style>
          <a:lnRef idx="1">
            <a:schemeClr val="dk1"/>
          </a:lnRef>
          <a:fillRef idx="0">
            <a:schemeClr val="dk1"/>
          </a:fillRef>
          <a:effectRef idx="0">
            <a:schemeClr val="dk1"/>
          </a:effectRef>
          <a:fontRef idx="minor">
            <a:schemeClr val="tx1"/>
          </a:fontRef>
        </p:style>
      </p:cxnSp>
      <p:cxnSp>
        <p:nvCxnSpPr>
          <p:cNvPr id="12" name="Elbow Connector 11"/>
          <p:cNvCxnSpPr/>
          <p:nvPr/>
        </p:nvCxnSpPr>
        <p:spPr>
          <a:xfrm flipV="1">
            <a:off x="1872449" y="1689584"/>
            <a:ext cx="2190109" cy="29478"/>
          </a:xfrm>
          <a:prstGeom prst="bentConnector3">
            <a:avLst>
              <a:gd name="adj1" fmla="val -654"/>
            </a:avLst>
          </a:prstGeom>
          <a:ln w="19050">
            <a:tailEnd type="triangle"/>
          </a:ln>
        </p:spPr>
        <p:style>
          <a:lnRef idx="1">
            <a:schemeClr val="dk1"/>
          </a:lnRef>
          <a:fillRef idx="0">
            <a:schemeClr val="dk1"/>
          </a:fillRef>
          <a:effectRef idx="0">
            <a:schemeClr val="dk1"/>
          </a:effectRef>
          <a:fontRef idx="minor">
            <a:schemeClr val="tx1"/>
          </a:fontRef>
        </p:style>
      </p:cxnSp>
      <p:sp>
        <p:nvSpPr>
          <p:cNvPr id="13" name="TextBox 12"/>
          <p:cNvSpPr txBox="1"/>
          <p:nvPr/>
        </p:nvSpPr>
        <p:spPr>
          <a:xfrm>
            <a:off x="4062558" y="862942"/>
            <a:ext cx="3194584" cy="1815882"/>
          </a:xfrm>
          <a:prstGeom prst="rect">
            <a:avLst/>
          </a:prstGeom>
          <a:noFill/>
        </p:spPr>
        <p:txBody>
          <a:bodyPr wrap="square" rtlCol="0">
            <a:spAutoFit/>
          </a:bodyPr>
          <a:lstStyle/>
          <a:p>
            <a:r>
              <a:rPr lang="en-US" sz="1400" dirty="0">
                <a:solidFill>
                  <a:schemeClr val="tx2"/>
                </a:solidFill>
                <a:latin typeface="Arial" panose="020B0604020202020204" pitchFamily="34" charset="0"/>
                <a:cs typeface="Arial" panose="020B0604020202020204" pitchFamily="34" charset="0"/>
              </a:rPr>
              <a:t>1 = Vendor</a:t>
            </a:r>
          </a:p>
          <a:p>
            <a:r>
              <a:rPr lang="en-US" sz="1400" dirty="0">
                <a:solidFill>
                  <a:schemeClr val="accent3"/>
                </a:solidFill>
                <a:latin typeface="Arial" panose="020B0604020202020204" pitchFamily="34" charset="0"/>
                <a:cs typeface="Arial" panose="020B0604020202020204" pitchFamily="34" charset="0"/>
              </a:rPr>
              <a:t>P = Year (2023)</a:t>
            </a:r>
          </a:p>
          <a:p>
            <a:r>
              <a:rPr lang="en-US" sz="1400" dirty="0">
                <a:solidFill>
                  <a:schemeClr val="accent4">
                    <a:lumMod val="50000"/>
                  </a:schemeClr>
                </a:solidFill>
                <a:latin typeface="Arial" panose="020B0604020202020204" pitchFamily="34" charset="0"/>
                <a:cs typeface="Arial" panose="020B0604020202020204" pitchFamily="34" charset="0"/>
              </a:rPr>
              <a:t>J = Month (09)</a:t>
            </a:r>
          </a:p>
          <a:p>
            <a:r>
              <a:rPr lang="en-US" sz="1400" dirty="0">
                <a:latin typeface="Arial" panose="020B0604020202020204" pitchFamily="34" charset="0"/>
                <a:cs typeface="Arial" panose="020B0604020202020204" pitchFamily="34" charset="0"/>
              </a:rPr>
              <a:t>E = Component Type (CS,CR,CH,CB)</a:t>
            </a:r>
          </a:p>
          <a:p>
            <a:endParaRPr lang="en-US" sz="1400" dirty="0">
              <a:latin typeface="Arial" panose="020B0604020202020204" pitchFamily="34" charset="0"/>
              <a:cs typeface="Arial" panose="020B0604020202020204" pitchFamily="34" charset="0"/>
            </a:endParaRPr>
          </a:p>
          <a:p>
            <a:r>
              <a:rPr lang="en-US" sz="1400" dirty="0">
                <a:solidFill>
                  <a:srgbClr val="C00000"/>
                </a:solidFill>
                <a:latin typeface="Arial" panose="020B0604020202020204" pitchFamily="34" charset="0"/>
                <a:cs typeface="Arial" panose="020B0604020202020204" pitchFamily="34" charset="0"/>
              </a:rPr>
              <a:t>5 Digits = Serial No</a:t>
            </a:r>
          </a:p>
          <a:p>
            <a:r>
              <a:rPr lang="en-US" sz="1400" dirty="0">
                <a:solidFill>
                  <a:schemeClr val="accent6">
                    <a:lumMod val="75000"/>
                  </a:schemeClr>
                </a:solidFill>
                <a:latin typeface="Arial" panose="020B0604020202020204" pitchFamily="34" charset="0"/>
                <a:cs typeface="Arial" panose="020B0604020202020204" pitchFamily="34" charset="0"/>
              </a:rPr>
              <a:t>08 = Current Date</a:t>
            </a:r>
          </a:p>
          <a:p>
            <a:r>
              <a:rPr lang="en-US" sz="1400" dirty="0">
                <a:solidFill>
                  <a:srgbClr val="00B050"/>
                </a:solidFill>
                <a:latin typeface="Arial" panose="020B0604020202020204" pitchFamily="34" charset="0"/>
                <a:cs typeface="Arial" panose="020B0604020202020204" pitchFamily="34" charset="0"/>
              </a:rPr>
              <a:t>H = Haridwar Plant</a:t>
            </a:r>
          </a:p>
        </p:txBody>
      </p:sp>
      <p:sp>
        <p:nvSpPr>
          <p:cNvPr id="20" name="TextBox 19"/>
          <p:cNvSpPr txBox="1"/>
          <p:nvPr/>
        </p:nvSpPr>
        <p:spPr>
          <a:xfrm>
            <a:off x="72872" y="1547067"/>
            <a:ext cx="3333565" cy="646331"/>
          </a:xfrm>
          <a:prstGeom prst="rect">
            <a:avLst/>
          </a:prstGeom>
          <a:noFill/>
        </p:spPr>
        <p:txBody>
          <a:bodyPr wrap="square" rtlCol="0">
            <a:spAutoFit/>
          </a:bodyPr>
          <a:lstStyle/>
          <a:p>
            <a:pPr algn="ctr"/>
            <a:r>
              <a:rPr lang="en-US" sz="3600" b="1" dirty="0">
                <a:effectLst>
                  <a:outerShdw blurRad="38100" dist="38100" dir="2700000" algn="tl">
                    <a:srgbClr val="000000">
                      <a:alpha val="43137"/>
                    </a:srgbClr>
                  </a:outerShdw>
                </a:effectLst>
              </a:rPr>
              <a:t>H1PJ08E01360</a:t>
            </a:r>
            <a:endParaRPr lang="en-IN" sz="36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643740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p:cNvSpPr>
            <a:spLocks noGrp="1"/>
          </p:cNvSpPr>
          <p:nvPr>
            <p:ph type="body" sz="quarter" idx="13"/>
          </p:nvPr>
        </p:nvSpPr>
        <p:spPr/>
        <p:txBody>
          <a:bodyPr/>
          <a:lstStyle/>
          <a:p>
            <a:r>
              <a:rPr lang="en-US" dirty="0"/>
              <a:t>Components of Laser Marking</a:t>
            </a:r>
            <a:endParaRPr lang="en-IN" dirty="0"/>
          </a:p>
        </p:txBody>
      </p:sp>
      <p:graphicFrame>
        <p:nvGraphicFramePr>
          <p:cNvPr id="9" name="Diagram 8"/>
          <p:cNvGraphicFramePr/>
          <p:nvPr>
            <p:extLst>
              <p:ext uri="{D42A27DB-BD31-4B8C-83A1-F6EECF244321}">
                <p14:modId xmlns:p14="http://schemas.microsoft.com/office/powerpoint/2010/main" val="870668833"/>
              </p:ext>
            </p:extLst>
          </p:nvPr>
        </p:nvGraphicFramePr>
        <p:xfrm>
          <a:off x="0" y="779430"/>
          <a:ext cx="12192000" cy="13389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 name="Picture 9"/>
          <p:cNvPicPr>
            <a:picLocks noChangeAspect="1"/>
          </p:cNvPicPr>
          <p:nvPr/>
        </p:nvPicPr>
        <p:blipFill>
          <a:blip r:embed="rId7"/>
          <a:stretch>
            <a:fillRect/>
          </a:stretch>
        </p:blipFill>
        <p:spPr>
          <a:xfrm>
            <a:off x="12461934" y="557822"/>
            <a:ext cx="8598295" cy="5742354"/>
          </a:xfrm>
          <a:prstGeom prst="rect">
            <a:avLst/>
          </a:prstGeom>
        </p:spPr>
      </p:pic>
      <p:sp>
        <p:nvSpPr>
          <p:cNvPr id="4" name="AutoShape 2" descr="Fibre Lasers - Working Principles, Applications &amp; More | Fractory"/>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7" name="Picture 6"/>
          <p:cNvPicPr>
            <a:picLocks noChangeAspect="1"/>
          </p:cNvPicPr>
          <p:nvPr/>
        </p:nvPicPr>
        <p:blipFill>
          <a:blip r:embed="rId8"/>
          <a:stretch>
            <a:fillRect/>
          </a:stretch>
        </p:blipFill>
        <p:spPr>
          <a:xfrm>
            <a:off x="17737" y="2212027"/>
            <a:ext cx="4616694" cy="1375235"/>
          </a:xfrm>
          <a:prstGeom prst="rect">
            <a:avLst/>
          </a:prstGeom>
          <a:ln>
            <a:solidFill>
              <a:srgbClr val="FF0000"/>
            </a:solidFill>
          </a:ln>
        </p:spPr>
      </p:pic>
      <p:pic>
        <p:nvPicPr>
          <p:cNvPr id="1030" name="Picture 6" descr="Nd: Yag Rods: Directed Light Inc."/>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5233" y="3680893"/>
            <a:ext cx="3813818" cy="2396350"/>
          </a:xfrm>
          <a:prstGeom prst="rect">
            <a:avLst/>
          </a:prstGeom>
          <a:noFill/>
          <a:ln>
            <a:solidFill>
              <a:srgbClr val="002060"/>
            </a:solidFill>
          </a:ln>
          <a:extLst>
            <a:ext uri="{909E8E84-426E-40DD-AFC4-6F175D3DCCD1}">
              <a14:hiddenFill xmlns:a14="http://schemas.microsoft.com/office/drawing/2010/main">
                <a:solidFill>
                  <a:srgbClr val="FFFFFF"/>
                </a:solidFill>
              </a14:hiddenFill>
            </a:ext>
          </a:extLst>
        </p:spPr>
      </p:pic>
      <p:pic>
        <p:nvPicPr>
          <p:cNvPr id="1032" name="Picture 8" descr="Laser Diode - Construction, Working, Types and Applications"/>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4893" t="12141" r="1568"/>
          <a:stretch/>
        </p:blipFill>
        <p:spPr bwMode="auto">
          <a:xfrm>
            <a:off x="4010449" y="3934109"/>
            <a:ext cx="2836701" cy="2264789"/>
          </a:xfrm>
          <a:prstGeom prst="rect">
            <a:avLst/>
          </a:prstGeom>
          <a:noFill/>
          <a:ln>
            <a:solidFill>
              <a:schemeClr val="tx1">
                <a:lumMod val="95000"/>
                <a:lumOff val="5000"/>
              </a:schemeClr>
            </a:solidFill>
          </a:ln>
          <a:extLst>
            <a:ext uri="{909E8E84-426E-40DD-AFC4-6F175D3DCCD1}">
              <a14:hiddenFill xmlns:a14="http://schemas.microsoft.com/office/drawing/2010/main">
                <a:solidFill>
                  <a:srgbClr val="FFFFFF"/>
                </a:solidFill>
              </a14:hiddenFill>
            </a:ext>
          </a:extLst>
        </p:spPr>
      </p:pic>
      <p:pic>
        <p:nvPicPr>
          <p:cNvPr id="1034" name="Picture 10" descr="Argon LASER (An Ion Gas Lase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734492" y="2212026"/>
            <a:ext cx="3605236" cy="1628453"/>
          </a:xfrm>
          <a:prstGeom prst="rect">
            <a:avLst/>
          </a:prstGeom>
          <a:noFill/>
          <a:ln>
            <a:solidFill>
              <a:srgbClr val="00B050"/>
            </a:solidFill>
          </a:ln>
          <a:extLst>
            <a:ext uri="{909E8E84-426E-40DD-AFC4-6F175D3DCCD1}">
              <a14:hiddenFill xmlns:a14="http://schemas.microsoft.com/office/drawing/2010/main">
                <a:solidFill>
                  <a:srgbClr val="FFFFFF"/>
                </a:solidFill>
              </a14:hiddenFill>
            </a:ext>
          </a:extLst>
        </p:spPr>
      </p:pic>
      <p:pic>
        <p:nvPicPr>
          <p:cNvPr id="1036" name="Picture 12" descr="Principle, Construction and Working of the Ruby Lase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717280" y="2212026"/>
            <a:ext cx="3255251" cy="2034201"/>
          </a:xfrm>
          <a:prstGeom prst="rect">
            <a:avLst/>
          </a:prstGeom>
          <a:noFill/>
          <a:ln>
            <a:solidFill>
              <a:srgbClr val="00B0F0"/>
            </a:solidFill>
          </a:ln>
          <a:extLst>
            <a:ext uri="{909E8E84-426E-40DD-AFC4-6F175D3DCCD1}">
              <a14:hiddenFill xmlns:a14="http://schemas.microsoft.com/office/drawing/2010/main">
                <a:solidFill>
                  <a:srgbClr val="FFFFFF"/>
                </a:solidFill>
              </a14:hiddenFill>
            </a:ext>
          </a:extLst>
        </p:spPr>
      </p:pic>
      <p:pic>
        <p:nvPicPr>
          <p:cNvPr id="11" name="Picture 10"/>
          <p:cNvPicPr>
            <a:picLocks noChangeAspect="1"/>
          </p:cNvPicPr>
          <p:nvPr/>
        </p:nvPicPr>
        <p:blipFill>
          <a:blip r:embed="rId13"/>
          <a:stretch>
            <a:fillRect/>
          </a:stretch>
        </p:blipFill>
        <p:spPr>
          <a:xfrm>
            <a:off x="6987765" y="4339857"/>
            <a:ext cx="2438400" cy="1876425"/>
          </a:xfrm>
          <a:prstGeom prst="rect">
            <a:avLst/>
          </a:prstGeom>
          <a:ln>
            <a:solidFill>
              <a:schemeClr val="accent2"/>
            </a:solidFill>
          </a:ln>
        </p:spPr>
      </p:pic>
    </p:spTree>
    <p:extLst>
      <p:ext uri="{BB962C8B-B14F-4D97-AF65-F5344CB8AC3E}">
        <p14:creationId xmlns:p14="http://schemas.microsoft.com/office/powerpoint/2010/main" val="2805167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Components of Laser Marking</a:t>
            </a:r>
            <a:endParaRPr lang="en-IN" dirty="0"/>
          </a:p>
        </p:txBody>
      </p:sp>
      <p:pic>
        <p:nvPicPr>
          <p:cNvPr id="10" name="Picture 9"/>
          <p:cNvPicPr>
            <a:picLocks noChangeAspect="1"/>
          </p:cNvPicPr>
          <p:nvPr/>
        </p:nvPicPr>
        <p:blipFill>
          <a:blip r:embed="rId3"/>
          <a:stretch>
            <a:fillRect/>
          </a:stretch>
        </p:blipFill>
        <p:spPr>
          <a:xfrm>
            <a:off x="23191" y="3901479"/>
            <a:ext cx="3281712" cy="2370125"/>
          </a:xfrm>
          <a:prstGeom prst="rect">
            <a:avLst/>
          </a:prstGeom>
        </p:spPr>
      </p:pic>
      <p:sp>
        <p:nvSpPr>
          <p:cNvPr id="11" name="TextBox 10"/>
          <p:cNvSpPr txBox="1"/>
          <p:nvPr/>
        </p:nvSpPr>
        <p:spPr>
          <a:xfrm>
            <a:off x="-35127" y="3532147"/>
            <a:ext cx="1682280" cy="369332"/>
          </a:xfrm>
          <a:prstGeom prst="rect">
            <a:avLst/>
          </a:prstGeom>
          <a:noFill/>
        </p:spPr>
        <p:txBody>
          <a:bodyPr wrap="square" rtlCol="0">
            <a:spAutoFit/>
          </a:bodyPr>
          <a:lstStyle/>
          <a:p>
            <a:r>
              <a:rPr lang="en-US" b="1" u="sng" dirty="0"/>
              <a:t>Work Station:</a:t>
            </a:r>
            <a:endParaRPr lang="en-IN" b="1" u="sng" dirty="0"/>
          </a:p>
        </p:txBody>
      </p:sp>
      <p:sp>
        <p:nvSpPr>
          <p:cNvPr id="12" name="TextBox 11"/>
          <p:cNvSpPr txBox="1"/>
          <p:nvPr/>
        </p:nvSpPr>
        <p:spPr>
          <a:xfrm>
            <a:off x="-35127" y="720562"/>
            <a:ext cx="1682280" cy="369332"/>
          </a:xfrm>
          <a:prstGeom prst="rect">
            <a:avLst/>
          </a:prstGeom>
          <a:noFill/>
        </p:spPr>
        <p:txBody>
          <a:bodyPr wrap="square" rtlCol="0">
            <a:spAutoFit/>
          </a:bodyPr>
          <a:lstStyle/>
          <a:p>
            <a:r>
              <a:rPr lang="en-US" b="1" u="sng" dirty="0"/>
              <a:t>Optics System:</a:t>
            </a:r>
            <a:endParaRPr lang="en-IN" b="1" u="sng" dirty="0"/>
          </a:p>
        </p:txBody>
      </p:sp>
      <p:sp>
        <p:nvSpPr>
          <p:cNvPr id="13" name="TextBox 12"/>
          <p:cNvSpPr txBox="1"/>
          <p:nvPr/>
        </p:nvSpPr>
        <p:spPr>
          <a:xfrm>
            <a:off x="3305264" y="1150104"/>
            <a:ext cx="1682280" cy="307777"/>
          </a:xfrm>
          <a:prstGeom prst="rect">
            <a:avLst/>
          </a:prstGeom>
          <a:noFill/>
        </p:spPr>
        <p:txBody>
          <a:bodyPr wrap="square" rtlCol="0">
            <a:spAutoFit/>
          </a:bodyPr>
          <a:lstStyle/>
          <a:p>
            <a:r>
              <a:rPr lang="en-US" sz="1400" dirty="0"/>
              <a:t>Galvanometer</a:t>
            </a:r>
            <a:endParaRPr lang="en-IN" sz="1400" dirty="0"/>
          </a:p>
        </p:txBody>
      </p:sp>
      <p:pic>
        <p:nvPicPr>
          <p:cNvPr id="14" name="Picture 2" descr="i104 EASY - Sic Marki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089894"/>
            <a:ext cx="3135752" cy="2484502"/>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Straight Arrow Connector 15"/>
          <p:cNvCxnSpPr/>
          <p:nvPr/>
        </p:nvCxnSpPr>
        <p:spPr>
          <a:xfrm>
            <a:off x="1809380" y="1334770"/>
            <a:ext cx="1552174"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0" name="TextBox 19"/>
          <p:cNvSpPr txBox="1"/>
          <p:nvPr/>
        </p:nvSpPr>
        <p:spPr>
          <a:xfrm>
            <a:off x="3305264" y="2785588"/>
            <a:ext cx="1682280" cy="307777"/>
          </a:xfrm>
          <a:prstGeom prst="rect">
            <a:avLst/>
          </a:prstGeom>
          <a:noFill/>
        </p:spPr>
        <p:txBody>
          <a:bodyPr wrap="square" rtlCol="0">
            <a:spAutoFit/>
          </a:bodyPr>
          <a:lstStyle/>
          <a:p>
            <a:r>
              <a:rPr lang="en-US" sz="1400" dirty="0"/>
              <a:t>Controller Unit</a:t>
            </a:r>
            <a:endParaRPr lang="en-IN" sz="1400" dirty="0"/>
          </a:p>
        </p:txBody>
      </p:sp>
      <p:cxnSp>
        <p:nvCxnSpPr>
          <p:cNvPr id="23" name="Straight Arrow Connector 22"/>
          <p:cNvCxnSpPr/>
          <p:nvPr/>
        </p:nvCxnSpPr>
        <p:spPr>
          <a:xfrm>
            <a:off x="3014492" y="2353174"/>
            <a:ext cx="704909" cy="1293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5" name="TextBox 24"/>
          <p:cNvSpPr txBox="1"/>
          <p:nvPr/>
        </p:nvSpPr>
        <p:spPr>
          <a:xfrm>
            <a:off x="3639258" y="2168508"/>
            <a:ext cx="1682280" cy="307777"/>
          </a:xfrm>
          <a:prstGeom prst="rect">
            <a:avLst/>
          </a:prstGeom>
          <a:noFill/>
        </p:spPr>
        <p:txBody>
          <a:bodyPr wrap="square" rtlCol="0">
            <a:spAutoFit/>
          </a:bodyPr>
          <a:lstStyle/>
          <a:p>
            <a:r>
              <a:rPr lang="en-US" sz="1400" dirty="0"/>
              <a:t>Optical Fiber Cable</a:t>
            </a:r>
            <a:endParaRPr lang="en-IN" sz="1400" dirty="0"/>
          </a:p>
        </p:txBody>
      </p:sp>
      <p:cxnSp>
        <p:nvCxnSpPr>
          <p:cNvPr id="26" name="Straight Arrow Connector 25"/>
          <p:cNvCxnSpPr>
            <a:endCxn id="20" idx="1"/>
          </p:cNvCxnSpPr>
          <p:nvPr/>
        </p:nvCxnSpPr>
        <p:spPr>
          <a:xfrm flipV="1">
            <a:off x="2418237" y="2939477"/>
            <a:ext cx="887027" cy="1867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p:cNvCxnSpPr/>
          <p:nvPr/>
        </p:nvCxnSpPr>
        <p:spPr>
          <a:xfrm>
            <a:off x="2612571" y="6048103"/>
            <a:ext cx="992778"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2" name="TextBox 31"/>
          <p:cNvSpPr txBox="1"/>
          <p:nvPr/>
        </p:nvSpPr>
        <p:spPr>
          <a:xfrm>
            <a:off x="3563631" y="5894214"/>
            <a:ext cx="2196027" cy="307777"/>
          </a:xfrm>
          <a:prstGeom prst="rect">
            <a:avLst/>
          </a:prstGeom>
          <a:noFill/>
          <a:ln w="3175">
            <a:noFill/>
          </a:ln>
        </p:spPr>
        <p:txBody>
          <a:bodyPr wrap="square" rtlCol="0">
            <a:spAutoFit/>
          </a:bodyPr>
          <a:lstStyle/>
          <a:p>
            <a:r>
              <a:rPr lang="en-US" sz="1400" dirty="0"/>
              <a:t>Loading &amp; Unloading Area</a:t>
            </a:r>
            <a:endParaRPr lang="en-IN" sz="1400" dirty="0"/>
          </a:p>
        </p:txBody>
      </p:sp>
      <p:cxnSp>
        <p:nvCxnSpPr>
          <p:cNvPr id="33" name="Straight Arrow Connector 32"/>
          <p:cNvCxnSpPr>
            <a:endCxn id="34" idx="1"/>
          </p:cNvCxnSpPr>
          <p:nvPr/>
        </p:nvCxnSpPr>
        <p:spPr>
          <a:xfrm>
            <a:off x="2355698" y="4636878"/>
            <a:ext cx="120793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4" name="TextBox 33"/>
          <p:cNvSpPr txBox="1"/>
          <p:nvPr/>
        </p:nvSpPr>
        <p:spPr>
          <a:xfrm>
            <a:off x="3563631" y="4482989"/>
            <a:ext cx="2196027" cy="307777"/>
          </a:xfrm>
          <a:prstGeom prst="rect">
            <a:avLst/>
          </a:prstGeom>
          <a:noFill/>
        </p:spPr>
        <p:txBody>
          <a:bodyPr wrap="square" rtlCol="0">
            <a:spAutoFit/>
          </a:bodyPr>
          <a:lstStyle/>
          <a:p>
            <a:r>
              <a:rPr lang="en-US" sz="1400" dirty="0"/>
              <a:t>Component Present Sensor</a:t>
            </a:r>
            <a:endParaRPr lang="en-IN" sz="1400" dirty="0"/>
          </a:p>
        </p:txBody>
      </p:sp>
      <p:cxnSp>
        <p:nvCxnSpPr>
          <p:cNvPr id="36" name="Straight Arrow Connector 35"/>
          <p:cNvCxnSpPr>
            <a:endCxn id="37" idx="1"/>
          </p:cNvCxnSpPr>
          <p:nvPr/>
        </p:nvCxnSpPr>
        <p:spPr>
          <a:xfrm>
            <a:off x="2397416" y="5731379"/>
            <a:ext cx="1207933"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7" name="TextBox 36"/>
          <p:cNvSpPr txBox="1"/>
          <p:nvPr/>
        </p:nvSpPr>
        <p:spPr>
          <a:xfrm>
            <a:off x="3605349" y="5577490"/>
            <a:ext cx="2196027" cy="307777"/>
          </a:xfrm>
          <a:prstGeom prst="rect">
            <a:avLst/>
          </a:prstGeom>
          <a:noFill/>
        </p:spPr>
        <p:txBody>
          <a:bodyPr wrap="square" rtlCol="0">
            <a:spAutoFit/>
          </a:bodyPr>
          <a:lstStyle/>
          <a:p>
            <a:r>
              <a:rPr lang="en-US" sz="1400" dirty="0"/>
              <a:t>Fixture</a:t>
            </a:r>
            <a:endParaRPr lang="en-IN" sz="1400" dirty="0"/>
          </a:p>
        </p:txBody>
      </p:sp>
      <p:cxnSp>
        <p:nvCxnSpPr>
          <p:cNvPr id="38" name="Straight Arrow Connector 37"/>
          <p:cNvCxnSpPr>
            <a:endCxn id="39" idx="1"/>
          </p:cNvCxnSpPr>
          <p:nvPr/>
        </p:nvCxnSpPr>
        <p:spPr>
          <a:xfrm>
            <a:off x="169817" y="5184127"/>
            <a:ext cx="3393814" cy="23947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9" name="TextBox 38"/>
          <p:cNvSpPr txBox="1"/>
          <p:nvPr/>
        </p:nvSpPr>
        <p:spPr>
          <a:xfrm>
            <a:off x="3563631" y="5269714"/>
            <a:ext cx="1259071" cy="307777"/>
          </a:xfrm>
          <a:prstGeom prst="rect">
            <a:avLst/>
          </a:prstGeom>
          <a:noFill/>
        </p:spPr>
        <p:txBody>
          <a:bodyPr wrap="square" rtlCol="0">
            <a:spAutoFit/>
          </a:bodyPr>
          <a:lstStyle/>
          <a:p>
            <a:r>
              <a:rPr lang="en-US" sz="1400" dirty="0"/>
              <a:t>Vision Camera</a:t>
            </a:r>
            <a:endParaRPr lang="en-IN" sz="1400" dirty="0"/>
          </a:p>
        </p:txBody>
      </p:sp>
      <p:pic>
        <p:nvPicPr>
          <p:cNvPr id="1028" name="Picture 4" descr="Cognex In-Sight D900 deep learning camer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04684" y="4790766"/>
            <a:ext cx="1856876" cy="1237918"/>
          </a:xfrm>
          <a:prstGeom prst="rect">
            <a:avLst/>
          </a:prstGeom>
          <a:noFill/>
          <a:extLst>
            <a:ext uri="{909E8E84-426E-40DD-AFC4-6F175D3DCCD1}">
              <a14:hiddenFill xmlns:a14="http://schemas.microsoft.com/office/drawing/2010/main">
                <a:solidFill>
                  <a:srgbClr val="FFFFFF"/>
                </a:solidFill>
              </a14:hiddenFill>
            </a:ext>
          </a:extLst>
        </p:spPr>
      </p:pic>
      <p:cxnSp>
        <p:nvCxnSpPr>
          <p:cNvPr id="44" name="Straight Arrow Connector 43"/>
          <p:cNvCxnSpPr/>
          <p:nvPr/>
        </p:nvCxnSpPr>
        <p:spPr>
          <a:xfrm flipV="1">
            <a:off x="4718954" y="5376335"/>
            <a:ext cx="282333" cy="5103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1030" name="Picture 6" descr="F Series Air Filtration Units | Fumex"/>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31174" y="3703253"/>
            <a:ext cx="2036265" cy="2628152"/>
          </a:xfrm>
          <a:prstGeom prst="rect">
            <a:avLst/>
          </a:prstGeom>
          <a:noFill/>
          <a:extLst>
            <a:ext uri="{909E8E84-426E-40DD-AFC4-6F175D3DCCD1}">
              <a14:hiddenFill xmlns:a14="http://schemas.microsoft.com/office/drawing/2010/main">
                <a:solidFill>
                  <a:srgbClr val="FFFFFF"/>
                </a:solidFill>
              </a14:hiddenFill>
            </a:ext>
          </a:extLst>
        </p:spPr>
      </p:pic>
      <p:sp>
        <p:nvSpPr>
          <p:cNvPr id="47" name="TextBox 46"/>
          <p:cNvSpPr txBox="1"/>
          <p:nvPr/>
        </p:nvSpPr>
        <p:spPr>
          <a:xfrm>
            <a:off x="6142861" y="3540372"/>
            <a:ext cx="2021969" cy="369332"/>
          </a:xfrm>
          <a:prstGeom prst="rect">
            <a:avLst/>
          </a:prstGeom>
          <a:noFill/>
        </p:spPr>
        <p:txBody>
          <a:bodyPr wrap="square" rtlCol="0">
            <a:spAutoFit/>
          </a:bodyPr>
          <a:lstStyle/>
          <a:p>
            <a:r>
              <a:rPr lang="en-US" b="1" u="sng" dirty="0"/>
              <a:t>Exhaust System:</a:t>
            </a:r>
            <a:endParaRPr lang="en-IN" b="1" u="sng" dirty="0"/>
          </a:p>
        </p:txBody>
      </p:sp>
      <p:sp>
        <p:nvSpPr>
          <p:cNvPr id="43" name="TextBox 42"/>
          <p:cNvSpPr txBox="1"/>
          <p:nvPr/>
        </p:nvSpPr>
        <p:spPr>
          <a:xfrm>
            <a:off x="8063350" y="3863167"/>
            <a:ext cx="3909538" cy="1661993"/>
          </a:xfrm>
          <a:prstGeom prst="rect">
            <a:avLst/>
          </a:prstGeom>
          <a:noFill/>
        </p:spPr>
        <p:txBody>
          <a:bodyPr wrap="square" rtlCol="0">
            <a:spAutoFit/>
          </a:bodyPr>
          <a:lstStyle/>
          <a:p>
            <a:pPr marL="285750" indent="-285750">
              <a:buFont typeface="Arial" panose="020B0604020202020204" pitchFamily="34" charset="0"/>
              <a:buChar char="•"/>
            </a:pPr>
            <a:r>
              <a:rPr lang="en-US" sz="1400" dirty="0"/>
              <a:t>Cooling system prevents overheating of the laser source.</a:t>
            </a:r>
          </a:p>
          <a:p>
            <a:pPr marL="285750" indent="-285750">
              <a:buFont typeface="Arial" panose="020B0604020202020204" pitchFamily="34" charset="0"/>
              <a:buChar char="•"/>
            </a:pPr>
            <a:r>
              <a:rPr lang="en-US" sz="1400" dirty="0"/>
              <a:t>Exhaust system removes fumes and debris generated during marking.</a:t>
            </a:r>
          </a:p>
          <a:p>
            <a:pPr marL="285750" indent="-285750">
              <a:buFont typeface="Arial" panose="020B0604020202020204" pitchFamily="34" charset="0"/>
              <a:buChar char="•"/>
            </a:pPr>
            <a:r>
              <a:rPr lang="en-US" sz="1400" dirty="0"/>
              <a:t>Essential for maintaining optimal performance and a safe working environment.</a:t>
            </a:r>
          </a:p>
          <a:p>
            <a:endParaRPr lang="en-IN" dirty="0"/>
          </a:p>
        </p:txBody>
      </p:sp>
      <p:sp>
        <p:nvSpPr>
          <p:cNvPr id="4" name="Rectangular Callout 3"/>
          <p:cNvSpPr/>
          <p:nvPr/>
        </p:nvSpPr>
        <p:spPr>
          <a:xfrm rot="5400000">
            <a:off x="5885227" y="326386"/>
            <a:ext cx="2811585" cy="3599941"/>
          </a:xfrm>
          <a:prstGeom prst="wedgeRectCallout">
            <a:avLst>
              <a:gd name="adj1" fmla="val -29347"/>
              <a:gd name="adj2" fmla="val 78252"/>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98230" y="802019"/>
            <a:ext cx="3352881" cy="2582199"/>
          </a:xfrm>
          <a:prstGeom prst="rect">
            <a:avLst/>
          </a:prstGeom>
        </p:spPr>
      </p:pic>
    </p:spTree>
    <p:extLst>
      <p:ext uri="{BB962C8B-B14F-4D97-AF65-F5344CB8AC3E}">
        <p14:creationId xmlns:p14="http://schemas.microsoft.com/office/powerpoint/2010/main" val="42064164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Future of Laser Marking Technology</a:t>
            </a:r>
            <a:endParaRPr lang="en-IN" dirty="0"/>
          </a:p>
        </p:txBody>
      </p:sp>
      <p:sp>
        <p:nvSpPr>
          <p:cNvPr id="5" name="TextBox 4"/>
          <p:cNvSpPr txBox="1"/>
          <p:nvPr/>
        </p:nvSpPr>
        <p:spPr>
          <a:xfrm>
            <a:off x="0" y="685800"/>
            <a:ext cx="4969565" cy="5909310"/>
          </a:xfrm>
          <a:prstGeom prst="rect">
            <a:avLst/>
          </a:prstGeom>
          <a:noFill/>
        </p:spPr>
        <p:txBody>
          <a:bodyPr wrap="square" rtlCol="0">
            <a:spAutoFit/>
          </a:bodyPr>
          <a:lstStyle/>
          <a:p>
            <a:pPr marL="285750" indent="-285750">
              <a:buFont typeface="Arial" panose="020B0604020202020204" pitchFamily="34" charset="0"/>
              <a:buChar char="•"/>
            </a:pPr>
            <a:r>
              <a:rPr lang="en-US" dirty="0"/>
              <a:t>Invisible Marking: Laser marks can be created beyond the visible spectrum, using UV or IR lasers, and revealed with specialized equipment.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Quantum Dot Marks: Quantum dots emit colors when exposed to lasers, enabling vibrant and versatile marks.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AI Optimization: AI-integrated laser systems adjust parameters like power and speed for accurate and consistent marks.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Microscopic Precision: Laser marks as small as micrometers find applications in electronics and medical devices.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Anti-Counterfeiting: Laser marks can be combined with holograms and micro text for complex anti-counterfeiting measures.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6" name="Picture 5"/>
          <p:cNvPicPr>
            <a:picLocks noChangeAspect="1"/>
          </p:cNvPicPr>
          <p:nvPr/>
        </p:nvPicPr>
        <p:blipFill>
          <a:blip r:embed="rId3"/>
          <a:stretch>
            <a:fillRect/>
          </a:stretch>
        </p:blipFill>
        <p:spPr>
          <a:xfrm>
            <a:off x="4969565" y="3450738"/>
            <a:ext cx="3450552" cy="2725473"/>
          </a:xfrm>
          <a:prstGeom prst="rect">
            <a:avLst/>
          </a:prstGeom>
        </p:spPr>
      </p:pic>
      <p:pic>
        <p:nvPicPr>
          <p:cNvPr id="7" name="Picture 6"/>
          <p:cNvPicPr>
            <a:picLocks noChangeAspect="1"/>
          </p:cNvPicPr>
          <p:nvPr/>
        </p:nvPicPr>
        <p:blipFill>
          <a:blip r:embed="rId4"/>
          <a:stretch>
            <a:fillRect/>
          </a:stretch>
        </p:blipFill>
        <p:spPr>
          <a:xfrm>
            <a:off x="4969565" y="783602"/>
            <a:ext cx="3450552" cy="2667136"/>
          </a:xfrm>
          <a:prstGeom prst="rect">
            <a:avLst/>
          </a:prstGeom>
        </p:spPr>
      </p:pic>
      <p:pic>
        <p:nvPicPr>
          <p:cNvPr id="8" name="Picture 7"/>
          <p:cNvPicPr>
            <a:picLocks noChangeAspect="1"/>
          </p:cNvPicPr>
          <p:nvPr/>
        </p:nvPicPr>
        <p:blipFill>
          <a:blip r:embed="rId5"/>
          <a:stretch>
            <a:fillRect/>
          </a:stretch>
        </p:blipFill>
        <p:spPr>
          <a:xfrm>
            <a:off x="8420117" y="783604"/>
            <a:ext cx="3816485" cy="2667134"/>
          </a:xfrm>
          <a:prstGeom prst="rect">
            <a:avLst/>
          </a:prstGeom>
        </p:spPr>
      </p:pic>
      <p:pic>
        <p:nvPicPr>
          <p:cNvPr id="9" name="Picture 8"/>
          <p:cNvPicPr>
            <a:picLocks noChangeAspect="1"/>
          </p:cNvPicPr>
          <p:nvPr/>
        </p:nvPicPr>
        <p:blipFill>
          <a:blip r:embed="rId6"/>
          <a:stretch>
            <a:fillRect/>
          </a:stretch>
        </p:blipFill>
        <p:spPr>
          <a:xfrm>
            <a:off x="8420117" y="3450739"/>
            <a:ext cx="3771883" cy="2860800"/>
          </a:xfrm>
          <a:prstGeom prst="rect">
            <a:avLst/>
          </a:prstGeom>
        </p:spPr>
      </p:pic>
    </p:spTree>
    <p:extLst>
      <p:ext uri="{BB962C8B-B14F-4D97-AF65-F5344CB8AC3E}">
        <p14:creationId xmlns:p14="http://schemas.microsoft.com/office/powerpoint/2010/main" val="4183661536"/>
      </p:ext>
    </p:extLst>
  </p:cSld>
  <p:clrMapOvr>
    <a:masterClrMapping/>
  </p:clrMapOvr>
</p:sld>
</file>

<file path=ppt/theme/theme1.xml><?xml version="1.0" encoding="utf-8"?>
<a:theme xmlns:a="http://schemas.openxmlformats.org/drawingml/2006/main" name="Stadard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tadard Slides" id="{8F81AECB-ACCB-4DE6-B873-BDE25C649140}" vid="{75165BBC-ED11-46F8-878C-7CADFDEC745F}"/>
    </a:ext>
  </a:extLst>
</a:theme>
</file>

<file path=ppt/theme/theme2.xml><?xml version="1.0" encoding="utf-8"?>
<a:theme xmlns:a="http://schemas.openxmlformats.org/drawingml/2006/main" name="Hero MotoCorp powerpoint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Stadard Slides</Template>
  <TotalTime>777</TotalTime>
  <Words>1457</Words>
  <Application>Microsoft Office PowerPoint</Application>
  <PresentationFormat>Widescreen</PresentationFormat>
  <Paragraphs>125</Paragraphs>
  <Slides>11</Slides>
  <Notes>5</Notes>
  <HiddenSlides>1</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11</vt:i4>
      </vt:variant>
    </vt:vector>
  </HeadingPairs>
  <TitlesOfParts>
    <vt:vector size="17" baseType="lpstr">
      <vt:lpstr>Arial</vt:lpstr>
      <vt:lpstr>Calibri</vt:lpstr>
      <vt:lpstr>Cambria</vt:lpstr>
      <vt:lpstr>Wingdings</vt:lpstr>
      <vt:lpstr>Stadard Slides</vt:lpstr>
      <vt:lpstr>Hero MotoCorp powerpoint template</vt:lpstr>
      <vt:lpstr>Laser Marking Technology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Khushboo  Kumari</dc:creator>
  <cp:lastModifiedBy>Ajith Srikanth</cp:lastModifiedBy>
  <cp:revision>51</cp:revision>
  <dcterms:created xsi:type="dcterms:W3CDTF">2022-08-12T07:16:09Z</dcterms:created>
  <dcterms:modified xsi:type="dcterms:W3CDTF">2023-09-18T14:41:37Z</dcterms:modified>
</cp:coreProperties>
</file>